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66"/>
    <a:srgbClr val="FF99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82" autoAdjust="0"/>
    <p:restoredTop sz="94660"/>
  </p:normalViewPr>
  <p:slideViewPr>
    <p:cSldViewPr snapToGrid="0">
      <p:cViewPr varScale="1">
        <p:scale>
          <a:sx n="84" d="100"/>
          <a:sy n="84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9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5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9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3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52308"/>
              </p:ext>
            </p:extLst>
          </p:nvPr>
        </p:nvGraphicFramePr>
        <p:xfrm>
          <a:off x="134610" y="736010"/>
          <a:ext cx="11873359" cy="36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9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1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3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94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Semester ‘year1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1110</a:t>
                      </a:r>
                      <a:r>
                        <a:rPr lang="en-US" sz="1200" baseline="0" dirty="0"/>
                        <a:t>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Intro Geology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Social Sciences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 2320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Earth Surface Proc.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3040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Global Climate Change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ENVE 201 (3)</a:t>
                      </a:r>
                    </a:p>
                    <a:p>
                      <a:r>
                        <a:rPr lang="en-US" sz="1200" dirty="0"/>
                        <a:t>Intro </a:t>
                      </a:r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Sci. &amp; Eng.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4011, 4013, or 4014 (3) Hydro. Spec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GEOL/HYDR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ENVE 3002 (2)</a:t>
                      </a:r>
                    </a:p>
                    <a:p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Law &amp; Reg.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1110 (3)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College Writing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BIOL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2110 + L (4)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Bio 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BIOL 2610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Bio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 3011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Quant.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4040 + L (4)</a:t>
                      </a:r>
                    </a:p>
                    <a:p>
                      <a:r>
                        <a:rPr lang="en-US" sz="1200" dirty="0"/>
                        <a:t>Hydrological Theory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3033 + L (4)</a:t>
                      </a:r>
                    </a:p>
                    <a:p>
                      <a:r>
                        <a:rPr lang="en-US" sz="1200" dirty="0"/>
                        <a:t>Organic Chem.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422 + L (4)</a:t>
                      </a:r>
                    </a:p>
                    <a:p>
                      <a:r>
                        <a:rPr lang="en-US" sz="1200" dirty="0"/>
                        <a:t>Environmental Chem.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</a:t>
                      </a:r>
                      <a:r>
                        <a:rPr lang="en-US" sz="1200" baseline="0" dirty="0"/>
                        <a:t> 3044 + L</a:t>
                      </a:r>
                      <a:r>
                        <a:rPr lang="en-US" sz="1200" dirty="0"/>
                        <a:t> (4)</a:t>
                      </a:r>
                    </a:p>
                    <a:p>
                      <a:r>
                        <a:rPr lang="en-US" sz="1200" dirty="0"/>
                        <a:t>Ecology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066">
                <a:tc>
                  <a:txBody>
                    <a:bodyPr/>
                    <a:lstStyle/>
                    <a:p>
                      <a:r>
                        <a:rPr lang="en-US" sz="1200"/>
                        <a:t>MATH 1510 + L </a:t>
                      </a:r>
                      <a:r>
                        <a:rPr lang="en-US" sz="1200" dirty="0"/>
                        <a:t>(4)</a:t>
                      </a:r>
                    </a:p>
                    <a:p>
                      <a:r>
                        <a:rPr lang="en-US" sz="1200" dirty="0" err="1"/>
                        <a:t>Calc</a:t>
                      </a:r>
                      <a:r>
                        <a:rPr lang="en-US" sz="1200" dirty="0"/>
                        <a:t>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PHYS</a:t>
                      </a:r>
                      <a:r>
                        <a:rPr lang="en-US" sz="1200" baseline="0" dirty="0"/>
                        <a:t> 1310 + L (5)</a:t>
                      </a:r>
                    </a:p>
                    <a:p>
                      <a:r>
                        <a:rPr lang="en-US" sz="1200" baseline="0" dirty="0"/>
                        <a:t>Physics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1520 + L (4)</a:t>
                      </a:r>
                    </a:p>
                    <a:p>
                      <a:r>
                        <a:rPr lang="en-US" sz="1200" dirty="0" err="1"/>
                        <a:t>Calc</a:t>
                      </a:r>
                      <a:r>
                        <a:rPr lang="en-US" sz="1200" dirty="0"/>
                        <a:t>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 1320 + L  (5)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Physics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2350 (3)</a:t>
                      </a:r>
                    </a:p>
                    <a:p>
                      <a:r>
                        <a:rPr lang="en-US" sz="1200" dirty="0"/>
                        <a:t>Intro. Stats.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 3043 + L (4)</a:t>
                      </a:r>
                    </a:p>
                    <a:p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</a:t>
                      </a:r>
                      <a:r>
                        <a:rPr lang="en-US" sz="1200" dirty="0" err="1"/>
                        <a:t>Microbiol</a:t>
                      </a:r>
                      <a:r>
                        <a:rPr lang="en-US" sz="1200" dirty="0"/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3041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Writing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</a:t>
                      </a:r>
                      <a:r>
                        <a:rPr lang="en-US" sz="1200" baseline="0" dirty="0"/>
                        <a:t> 1215 + L (4)</a:t>
                      </a:r>
                      <a:endParaRPr lang="en-US" sz="1200" dirty="0"/>
                    </a:p>
                    <a:p>
                      <a:r>
                        <a:rPr lang="en-US" sz="1200" dirty="0" err="1"/>
                        <a:t>Chem</a:t>
                      </a:r>
                      <a:r>
                        <a:rPr lang="en-US" sz="1200" dirty="0"/>
                        <a:t>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1225 + L (4)</a:t>
                      </a:r>
                    </a:p>
                    <a:p>
                      <a:r>
                        <a:rPr lang="en-US" sz="1200" dirty="0" err="1"/>
                        <a:t>Chem</a:t>
                      </a:r>
                      <a:r>
                        <a:rPr lang="en-US" sz="1200" dirty="0"/>
                        <a:t>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 1120 (3)</a:t>
                      </a:r>
                    </a:p>
                    <a:p>
                      <a:r>
                        <a:rPr lang="en-US" sz="1200" dirty="0"/>
                        <a:t>College Writing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4012 (3)</a:t>
                      </a:r>
                    </a:p>
                    <a:p>
                      <a:r>
                        <a:rPr lang="en-US" sz="1200" dirty="0"/>
                        <a:t>GIS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</a:t>
                      </a:r>
                      <a:r>
                        <a:rPr lang="en-US" sz="1200" baseline="0" dirty="0"/>
                        <a:t> 472 (1)</a:t>
                      </a:r>
                    </a:p>
                    <a:p>
                      <a:r>
                        <a:rPr lang="en-US" sz="1200" baseline="0" dirty="0"/>
                        <a:t>Seminar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</a:t>
                      </a:r>
                      <a:r>
                        <a:rPr lang="en-US" sz="1200" baseline="0" dirty="0"/>
                        <a:t> 3035/3082 (3) </a:t>
                      </a:r>
                    </a:p>
                    <a:p>
                      <a:r>
                        <a:rPr lang="en-US" sz="1200" baseline="0" dirty="0"/>
                        <a:t>ODEs or Prob. &amp; Stats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6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</a:t>
                      </a:r>
                      <a:r>
                        <a:rPr lang="en-US" sz="1200" baseline="0" dirty="0"/>
                        <a:t> 4072 (1)</a:t>
                      </a:r>
                    </a:p>
                    <a:p>
                      <a:r>
                        <a:rPr lang="en-US" sz="1200" baseline="0" dirty="0"/>
                        <a:t>Seminar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472 (1)</a:t>
                      </a:r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Arts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or Humanities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</a:t>
                      </a:r>
                      <a:r>
                        <a:rPr lang="en-US" sz="1200" baseline="0" dirty="0"/>
                        <a:t> 4092 (3)</a:t>
                      </a:r>
                    </a:p>
                    <a:p>
                      <a:r>
                        <a:rPr lang="en-US" sz="1200" baseline="0" dirty="0"/>
                        <a:t>Senior Thesis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4072 (1)</a:t>
                      </a:r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476">
                <a:tc>
                  <a:txBody>
                    <a:bodyPr/>
                    <a:lstStyle/>
                    <a:p>
                      <a:r>
                        <a:rPr lang="en-US" sz="1200" dirty="0"/>
                        <a:t>Credits: 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7341" y="4381298"/>
            <a:ext cx="284672" cy="232913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7341" y="4671721"/>
            <a:ext cx="284672" cy="232913"/>
          </a:xfrm>
          <a:prstGeom prst="rect">
            <a:avLst/>
          </a:prstGeom>
          <a:solidFill>
            <a:srgbClr val="FF9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7341" y="4962144"/>
            <a:ext cx="284672" cy="232913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7341" y="5235315"/>
            <a:ext cx="284672" cy="232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46331" y="114291"/>
            <a:ext cx="63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Earth and Environmental Science Department curriculum sample flowchart</a:t>
            </a:r>
          </a:p>
          <a:p>
            <a:pPr algn="ctr"/>
            <a:r>
              <a:rPr lang="en-US" sz="1600" i="1" dirty="0"/>
              <a:t>Bachelor of Science in Environmental Science with Hydrology option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3386" y="4291286"/>
            <a:ext cx="11224583" cy="234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20" dirty="0"/>
              <a:t>Earth Science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Environmental Science / Environmental Engineering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Biology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Social Science, Humanities, and Arts electives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English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Math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Chemistry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Physics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7341" y="6049076"/>
            <a:ext cx="284672" cy="2329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7341" y="5776263"/>
            <a:ext cx="284672" cy="232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7341" y="5512119"/>
            <a:ext cx="284672" cy="232913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7341" y="6321889"/>
            <a:ext cx="284672" cy="2329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389</Words>
  <Application>Microsoft Macintosh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jolante</dc:creator>
  <cp:lastModifiedBy>Microsoft Office User</cp:lastModifiedBy>
  <cp:revision>62</cp:revision>
  <dcterms:created xsi:type="dcterms:W3CDTF">2019-10-20T22:47:58Z</dcterms:created>
  <dcterms:modified xsi:type="dcterms:W3CDTF">2023-05-08T01:00:58Z</dcterms:modified>
</cp:coreProperties>
</file>