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91" r:id="rId2"/>
    <p:sldId id="285" r:id="rId3"/>
    <p:sldId id="287" r:id="rId4"/>
    <p:sldId id="293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798"/>
    <p:restoredTop sz="94665"/>
  </p:normalViewPr>
  <p:slideViewPr>
    <p:cSldViewPr snapToGrid="0" snapToObjects="1">
      <p:cViewPr varScale="1">
        <p:scale>
          <a:sx n="119" d="100"/>
          <a:sy n="119" d="100"/>
        </p:scale>
        <p:origin x="968" y="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31380-E806-9743-86C8-1A6815102D2C}" type="datetimeFigureOut">
              <a:rPr lang="en-US" smtClean="0"/>
              <a:t>9/26/19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B64CD-B4F9-BD40-A67F-940152A4A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098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4852E-7E57-8547-8DF9-C6127A856C3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22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4852E-7E57-8547-8DF9-C6127A856C3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28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4852E-7E57-8547-8DF9-C6127A856C3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316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4595DB-8CC4-9D41-934C-F9E2951F5D55}" type="datetimeFigureOut">
              <a:rPr lang="en-US" smtClean="0"/>
              <a:pPr/>
              <a:t>9/26/19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1E4A17-4B16-964D-BBD2-C464A4D404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543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95DB-8CC4-9D41-934C-F9E2951F5D55}" type="datetimeFigureOut">
              <a:rPr lang="en-US" smtClean="0"/>
              <a:t>9/26/19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4A17-4B16-964D-BBD2-C464A4D40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203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95DB-8CC4-9D41-934C-F9E2951F5D55}" type="datetimeFigureOut">
              <a:rPr lang="en-US" smtClean="0"/>
              <a:t>9/26/19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4A17-4B16-964D-BBD2-C464A4D40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24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95DB-8CC4-9D41-934C-F9E2951F5D55}" type="datetimeFigureOut">
              <a:rPr lang="en-US" smtClean="0"/>
              <a:t>9/26/19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4A17-4B16-964D-BBD2-C464A4D40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9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95DB-8CC4-9D41-934C-F9E2951F5D55}" type="datetimeFigureOut">
              <a:rPr lang="en-US" smtClean="0"/>
              <a:t>9/26/19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4A17-4B16-964D-BBD2-C464A4D40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51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95DB-8CC4-9D41-934C-F9E2951F5D55}" type="datetimeFigureOut">
              <a:rPr lang="en-US" smtClean="0"/>
              <a:t>9/26/19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4A17-4B16-964D-BBD2-C464A4D40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42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95DB-8CC4-9D41-934C-F9E2951F5D55}" type="datetimeFigureOut">
              <a:rPr lang="en-US" smtClean="0"/>
              <a:t>9/26/19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4A17-4B16-964D-BBD2-C464A4D40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14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95DB-8CC4-9D41-934C-F9E2951F5D55}" type="datetimeFigureOut">
              <a:rPr lang="en-US" smtClean="0"/>
              <a:t>9/26/19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4A17-4B16-964D-BBD2-C464A4D40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81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95DB-8CC4-9D41-934C-F9E2951F5D55}" type="datetimeFigureOut">
              <a:rPr lang="en-US" smtClean="0"/>
              <a:t>9/26/19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4A17-4B16-964D-BBD2-C464A4D40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839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95DB-8CC4-9D41-934C-F9E2951F5D55}" type="datetimeFigureOut">
              <a:rPr lang="en-US" smtClean="0"/>
              <a:t>9/26/19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4A17-4B16-964D-BBD2-C464A4D40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62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95DB-8CC4-9D41-934C-F9E2951F5D55}" type="datetimeFigureOut">
              <a:rPr lang="en-US" smtClean="0"/>
              <a:t>9/26/19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4A17-4B16-964D-BBD2-C464A4D40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036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91F766A-7A55-1547-A871-E923D42F4C98}"/>
              </a:ext>
            </a:extLst>
          </p:cNvPr>
          <p:cNvSpPr/>
          <p:nvPr userDrawn="1"/>
        </p:nvSpPr>
        <p:spPr>
          <a:xfrm>
            <a:off x="-1149" y="0"/>
            <a:ext cx="9145149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199764-3FAF-0A48-AD01-4CE52FA6FE5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149" y="1"/>
            <a:ext cx="9145149" cy="6858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E4595DB-8CC4-9D41-934C-F9E2951F5D55}" type="datetimeFigureOut">
              <a:rPr lang="en-US" smtClean="0"/>
              <a:pPr/>
              <a:t>9/26/19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51E4A17-4B16-964D-BBD2-C464A4D404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240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82FBEB-8F30-E34B-AE55-88D6756F1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0216" y="5745785"/>
            <a:ext cx="3375194" cy="9750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C349B5-2C0C-9241-B03A-B37407A07A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02051"/>
            <a:ext cx="9144000" cy="1406827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Segoe Print" panose="02000800000000000000" pitchFamily="2" charset="0"/>
                <a:cs typeface="Hadassah Friedlaender" panose="020F0502020204030204" pitchFamily="34" charset="0"/>
              </a:rPr>
              <a:t>IOT / Wearables</a:t>
            </a:r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94B1B1-E0E8-C640-9E16-CF6393A0E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7180" y="2174817"/>
            <a:ext cx="8846820" cy="3570968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Session Chair: </a:t>
            </a:r>
          </a:p>
          <a:p>
            <a:pPr algn="l"/>
            <a:r>
              <a:rPr lang="en-US" dirty="0"/>
              <a:t>	Darryl Ackley, ICASA - NMT</a:t>
            </a:r>
          </a:p>
          <a:p>
            <a:pPr algn="l"/>
            <a:r>
              <a:rPr lang="en-US" dirty="0"/>
              <a:t>Panelists:</a:t>
            </a:r>
          </a:p>
          <a:p>
            <a:pPr algn="l"/>
            <a:r>
              <a:rPr lang="en-US" dirty="0"/>
              <a:t>	William Kwan</a:t>
            </a:r>
          </a:p>
          <a:p>
            <a:pPr algn="l"/>
            <a:r>
              <a:rPr lang="en-US" dirty="0"/>
              <a:t>	James Wernicke, Los Alamos National Lab</a:t>
            </a:r>
          </a:p>
          <a:p>
            <a:pPr algn="l"/>
            <a:r>
              <a:rPr lang="en-US" dirty="0"/>
              <a:t>	Ron Tafoya, RESPEC &amp; ISC</a:t>
            </a:r>
            <a:r>
              <a:rPr lang="en-US" baseline="30000" dirty="0"/>
              <a:t>2</a:t>
            </a:r>
            <a:r>
              <a:rPr lang="en-US" dirty="0"/>
              <a:t> NM Board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F31125-3BB6-5C4B-B8F9-0C08EE24C6AE}"/>
              </a:ext>
            </a:extLst>
          </p:cNvPr>
          <p:cNvSpPr txBox="1"/>
          <p:nvPr/>
        </p:nvSpPr>
        <p:spPr>
          <a:xfrm>
            <a:off x="148590" y="6012955"/>
            <a:ext cx="48360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Cybersecurity Entrepreneurship Workshop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September 27, 2019</a:t>
            </a:r>
          </a:p>
        </p:txBody>
      </p:sp>
    </p:spTree>
    <p:extLst>
      <p:ext uri="{BB962C8B-B14F-4D97-AF65-F5344CB8AC3E}">
        <p14:creationId xmlns:p14="http://schemas.microsoft.com/office/powerpoint/2010/main" val="937682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F19E3C3A-E1FE-9943-9D77-478971E26BC1}"/>
              </a:ext>
            </a:extLst>
          </p:cNvPr>
          <p:cNvSpPr txBox="1">
            <a:spLocks/>
          </p:cNvSpPr>
          <p:nvPr/>
        </p:nvSpPr>
        <p:spPr>
          <a:xfrm>
            <a:off x="331470" y="1954530"/>
            <a:ext cx="5038074" cy="442300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>
                <a:solidFill>
                  <a:schemeClr val="bg1"/>
                </a:solidFill>
              </a:rPr>
              <a:t> </a:t>
            </a:r>
          </a:p>
          <a:p>
            <a:pPr algn="l"/>
            <a:r>
              <a:rPr lang="en-US" sz="3200" dirty="0">
                <a:solidFill>
                  <a:schemeClr val="bg1"/>
                </a:solidFill>
              </a:rPr>
              <a:t>IOT/Wearables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What are the benefits?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What are the trade-offs?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What are the specific cybersecurity concerns?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What are the specific privacy concerns?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What does the future hold?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C4352BEE-91CB-234C-9864-446D18C685AC}"/>
              </a:ext>
            </a:extLst>
          </p:cNvPr>
          <p:cNvSpPr txBox="1">
            <a:spLocks/>
          </p:cNvSpPr>
          <p:nvPr/>
        </p:nvSpPr>
        <p:spPr>
          <a:xfrm>
            <a:off x="-1" y="857251"/>
            <a:ext cx="9144001" cy="85725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50" b="1" dirty="0">
                <a:solidFill>
                  <a:schemeClr val="bg1"/>
                </a:solidFill>
                <a:latin typeface="Segoe Print" panose="02000800000000000000" pitchFamily="2" charset="0"/>
                <a:cs typeface="Hadassah Friedlaender" panose="020F0502020204030204" pitchFamily="34" charset="0"/>
              </a:rPr>
              <a:t>Security &amp; Privacy Topics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A53D1A-ACB8-8241-BF51-4797FDFDA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7427" y="4797435"/>
            <a:ext cx="1563644" cy="15801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8069B7-D0E7-2E4D-B610-325002667E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7524" y="2652088"/>
            <a:ext cx="2472662" cy="10016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08C0C1-4FDE-E742-B20C-ED0DAF84D9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4085" y="3349851"/>
            <a:ext cx="1409770" cy="16323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F5F98F5-9D63-C44D-A9F9-3D087402BF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5127" y="2145499"/>
            <a:ext cx="825678" cy="17109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EED43F-7E86-0D41-90C5-19340BC3BC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68436" y="4858113"/>
            <a:ext cx="1224450" cy="116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6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F19E3C3A-E1FE-9943-9D77-478971E26BC1}"/>
              </a:ext>
            </a:extLst>
          </p:cNvPr>
          <p:cNvSpPr txBox="1">
            <a:spLocks/>
          </p:cNvSpPr>
          <p:nvPr/>
        </p:nvSpPr>
        <p:spPr>
          <a:xfrm>
            <a:off x="217171" y="1965960"/>
            <a:ext cx="5831938" cy="433156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>
                <a:solidFill>
                  <a:schemeClr val="bg1"/>
                </a:solidFill>
              </a:rPr>
              <a:t> </a:t>
            </a:r>
          </a:p>
          <a:p>
            <a:pPr algn="l"/>
            <a:r>
              <a:rPr lang="en-US" sz="3200" dirty="0">
                <a:solidFill>
                  <a:schemeClr val="bg1"/>
                </a:solidFill>
              </a:rPr>
              <a:t>IOT/Wearables</a:t>
            </a:r>
            <a:endParaRPr lang="en-US" sz="2800" dirty="0">
              <a:solidFill>
                <a:schemeClr val="bg1"/>
              </a:solidFill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What is privacy worth?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What are the ethical issues?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Are there alternative paradigms?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What are the market opportunities?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C4352BEE-91CB-234C-9864-446D18C685AC}"/>
              </a:ext>
            </a:extLst>
          </p:cNvPr>
          <p:cNvSpPr txBox="1">
            <a:spLocks/>
          </p:cNvSpPr>
          <p:nvPr/>
        </p:nvSpPr>
        <p:spPr>
          <a:xfrm>
            <a:off x="217171" y="857251"/>
            <a:ext cx="8743950" cy="94078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50" b="1" dirty="0">
                <a:solidFill>
                  <a:schemeClr val="bg1"/>
                </a:solidFill>
                <a:latin typeface="Segoe Print" panose="02000800000000000000" pitchFamily="2" charset="0"/>
                <a:cs typeface="Hadassah Friedlaender" panose="020F0502020204030204" pitchFamily="34" charset="0"/>
              </a:rPr>
              <a:t>Market Definition and Analysis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72FF30-9DDD-FD43-82A4-30CE683FB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6091" y="4210259"/>
            <a:ext cx="2386640" cy="19711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440350-EC57-9344-B375-F923880C3D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2929" y="2371411"/>
            <a:ext cx="2389801" cy="157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025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F19E3C3A-E1FE-9943-9D77-478971E26BC1}"/>
              </a:ext>
            </a:extLst>
          </p:cNvPr>
          <p:cNvSpPr txBox="1">
            <a:spLocks/>
          </p:cNvSpPr>
          <p:nvPr/>
        </p:nvSpPr>
        <p:spPr>
          <a:xfrm>
            <a:off x="397565" y="1729409"/>
            <a:ext cx="8563556" cy="4979503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>
                <a:solidFill>
                  <a:schemeClr val="bg1"/>
                </a:solidFill>
              </a:rPr>
              <a:t> </a:t>
            </a:r>
          </a:p>
          <a:p>
            <a:pPr algn="l"/>
            <a:r>
              <a:rPr lang="en-US" sz="3200" dirty="0">
                <a:solidFill>
                  <a:schemeClr val="bg1"/>
                </a:solidFill>
              </a:rPr>
              <a:t>Competition Instructions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Select a Spokesperson for your table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Answer the posed questions as best you can – remember, there are no wrong answers!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Ask for help if necessary.  People will be in your vicinity.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Work together and involve everyone at your Table.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Produce brief written responses to the questions using the form on your table.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The Spokesperson for the winning team will be asked to briefly present critical points in the final session.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C4352BEE-91CB-234C-9864-446D18C685AC}"/>
              </a:ext>
            </a:extLst>
          </p:cNvPr>
          <p:cNvSpPr txBox="1">
            <a:spLocks/>
          </p:cNvSpPr>
          <p:nvPr/>
        </p:nvSpPr>
        <p:spPr>
          <a:xfrm>
            <a:off x="217171" y="608772"/>
            <a:ext cx="8743950" cy="94078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50" b="1" dirty="0">
                <a:solidFill>
                  <a:schemeClr val="bg1"/>
                </a:solidFill>
                <a:latin typeface="Segoe Print" panose="02000800000000000000" pitchFamily="2" charset="0"/>
                <a:cs typeface="Hadassah Friedlaender" panose="020F0502020204030204" pitchFamily="34" charset="0"/>
              </a:rPr>
              <a:t>Cyber Tech Competition</a:t>
            </a:r>
          </a:p>
        </p:txBody>
      </p:sp>
    </p:spTree>
    <p:extLst>
      <p:ext uri="{BB962C8B-B14F-4D97-AF65-F5344CB8AC3E}">
        <p14:creationId xmlns:p14="http://schemas.microsoft.com/office/powerpoint/2010/main" val="2819536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2132</TotalTime>
  <Words>148</Words>
  <Application>Microsoft Macintosh PowerPoint</Application>
  <PresentationFormat>On-screen Show (4:3)</PresentationFormat>
  <Paragraphs>35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Segoe Print</vt:lpstr>
      <vt:lpstr>Office Theme</vt:lpstr>
      <vt:lpstr>IOT / Wearables</vt:lpstr>
      <vt:lpstr>PowerPoint Presentation</vt:lpstr>
      <vt:lpstr>PowerPoint Presentation</vt:lpstr>
      <vt:lpstr>PowerPoint Presentation</vt:lpstr>
    </vt:vector>
  </TitlesOfParts>
  <Company>New Mexico Institute of Mining and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GenCyber</dc:title>
  <dc:creator>Lorie M. Liebrock</dc:creator>
  <cp:lastModifiedBy>Lorie Liebrock</cp:lastModifiedBy>
  <cp:revision>53</cp:revision>
  <cp:lastPrinted>2015-07-16T04:40:11Z</cp:lastPrinted>
  <dcterms:created xsi:type="dcterms:W3CDTF">2015-07-03T22:06:06Z</dcterms:created>
  <dcterms:modified xsi:type="dcterms:W3CDTF">2019-09-27T04:31:45Z</dcterms:modified>
</cp:coreProperties>
</file>