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91" r:id="rId2"/>
    <p:sldId id="285" r:id="rId3"/>
    <p:sldId id="287" r:id="rId4"/>
    <p:sldId id="292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763"/>
    <p:restoredTop sz="94665"/>
  </p:normalViewPr>
  <p:slideViewPr>
    <p:cSldViewPr snapToGrid="0" snapToObjects="1">
      <p:cViewPr varScale="1">
        <p:scale>
          <a:sx n="124" d="100"/>
          <a:sy n="124" d="100"/>
        </p:scale>
        <p:origin x="81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31380-E806-9743-86C8-1A6815102D2C}" type="datetimeFigureOut">
              <a:rPr lang="en-US" smtClean="0"/>
              <a:t>9/26/19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DB64CD-B4F9-BD40-A67F-940152A4A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98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84852E-7E57-8547-8DF9-C6127A856C3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622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84852E-7E57-8547-8DF9-C6127A856C3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28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84852E-7E57-8547-8DF9-C6127A856C3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24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4595DB-8CC4-9D41-934C-F9E2951F5D55}" type="datetimeFigureOut">
              <a:rPr lang="en-US" smtClean="0"/>
              <a:pPr/>
              <a:t>9/26/19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1E4A17-4B16-964D-BBD2-C464A4D404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543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95DB-8CC4-9D41-934C-F9E2951F5D55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E4A17-4B16-964D-BBD2-C464A4D40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203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95DB-8CC4-9D41-934C-F9E2951F5D55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E4A17-4B16-964D-BBD2-C464A4D40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624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95DB-8CC4-9D41-934C-F9E2951F5D55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E4A17-4B16-964D-BBD2-C464A4D40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95DB-8CC4-9D41-934C-F9E2951F5D55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E4A17-4B16-964D-BBD2-C464A4D40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751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95DB-8CC4-9D41-934C-F9E2951F5D55}" type="datetimeFigureOut">
              <a:rPr lang="en-US" smtClean="0"/>
              <a:t>9/26/19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E4A17-4B16-964D-BBD2-C464A4D40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642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95DB-8CC4-9D41-934C-F9E2951F5D55}" type="datetimeFigureOut">
              <a:rPr lang="en-US" smtClean="0"/>
              <a:t>9/26/19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E4A17-4B16-964D-BBD2-C464A4D40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41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95DB-8CC4-9D41-934C-F9E2951F5D55}" type="datetimeFigureOut">
              <a:rPr lang="en-US" smtClean="0"/>
              <a:t>9/26/19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E4A17-4B16-964D-BBD2-C464A4D40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81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95DB-8CC4-9D41-934C-F9E2951F5D55}" type="datetimeFigureOut">
              <a:rPr lang="en-US" smtClean="0"/>
              <a:t>9/26/19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E4A17-4B16-964D-BBD2-C464A4D40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839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95DB-8CC4-9D41-934C-F9E2951F5D55}" type="datetimeFigureOut">
              <a:rPr lang="en-US" smtClean="0"/>
              <a:t>9/26/19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E4A17-4B16-964D-BBD2-C464A4D40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962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595DB-8CC4-9D41-934C-F9E2951F5D55}" type="datetimeFigureOut">
              <a:rPr lang="en-US" smtClean="0"/>
              <a:t>9/26/19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E4A17-4B16-964D-BBD2-C464A4D40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036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91F766A-7A55-1547-A871-E923D42F4C98}"/>
              </a:ext>
            </a:extLst>
          </p:cNvPr>
          <p:cNvSpPr/>
          <p:nvPr userDrawn="1"/>
        </p:nvSpPr>
        <p:spPr>
          <a:xfrm>
            <a:off x="-1149" y="0"/>
            <a:ext cx="9145149" cy="685800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3199764-3FAF-0A48-AD01-4CE52FA6FE5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0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-3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149" y="1"/>
            <a:ext cx="9145149" cy="6858000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E4595DB-8CC4-9D41-934C-F9E2951F5D55}" type="datetimeFigureOut">
              <a:rPr lang="en-US" smtClean="0"/>
              <a:pPr/>
              <a:t>9/26/19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51E4A17-4B16-964D-BBD2-C464A4D404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240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882FBEB-8F30-E34B-AE55-88D6756F19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0216" y="5745785"/>
            <a:ext cx="3375194" cy="9750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C349B5-2C0C-9241-B03A-B37407A07A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02051"/>
            <a:ext cx="9144000" cy="1406827"/>
          </a:xfrm>
        </p:spPr>
        <p:txBody>
          <a:bodyPr>
            <a:normAutofit/>
          </a:bodyPr>
          <a:lstStyle/>
          <a:p>
            <a:r>
              <a:rPr lang="en-US" sz="5400" b="1">
                <a:latin typeface="Segoe Print" panose="02000800000000000000" pitchFamily="2" charset="0"/>
                <a:cs typeface="Hadassah Friedlaender" panose="020F0502020204030204" pitchFamily="34" charset="0"/>
              </a:rPr>
              <a:t>Mobile</a:t>
            </a:r>
            <a:endParaRPr lang="en-US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94B1B1-E0E8-C640-9E16-CF6393A0E1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7180" y="2174817"/>
            <a:ext cx="8846820" cy="3570968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Session Chair: </a:t>
            </a:r>
          </a:p>
          <a:p>
            <a:pPr algn="l"/>
            <a:r>
              <a:rPr lang="en-US" dirty="0"/>
              <a:t>	Justin Vermillion, Los Alamos National Lab</a:t>
            </a:r>
          </a:p>
          <a:p>
            <a:pPr algn="l"/>
            <a:r>
              <a:rPr lang="en-US" dirty="0"/>
              <a:t>Panelists:</a:t>
            </a:r>
          </a:p>
          <a:p>
            <a:pPr algn="l"/>
            <a:r>
              <a:rPr lang="en-US" dirty="0"/>
              <a:t>	Max Planck, ICASA/ NMT </a:t>
            </a:r>
          </a:p>
          <a:p>
            <a:pPr algn="l"/>
            <a:r>
              <a:rPr lang="en-US" dirty="0"/>
              <a:t>	Mark Fidel, </a:t>
            </a:r>
            <a:r>
              <a:rPr lang="en-US" dirty="0" err="1"/>
              <a:t>RiskSense</a:t>
            </a:r>
            <a:r>
              <a:rPr lang="en-US" dirty="0"/>
              <a:t>, Inc.</a:t>
            </a:r>
          </a:p>
          <a:p>
            <a:pPr algn="l"/>
            <a:r>
              <a:rPr lang="en-US" dirty="0"/>
              <a:t>	James Kearney, </a:t>
            </a:r>
            <a:r>
              <a:rPr lang="en-US" dirty="0" err="1"/>
              <a:t>DCZia</a:t>
            </a:r>
            <a:endParaRPr lang="en-US" dirty="0"/>
          </a:p>
          <a:p>
            <a:pPr algn="l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F31125-3BB6-5C4B-B8F9-0C08EE24C6AE}"/>
              </a:ext>
            </a:extLst>
          </p:cNvPr>
          <p:cNvSpPr txBox="1"/>
          <p:nvPr/>
        </p:nvSpPr>
        <p:spPr>
          <a:xfrm>
            <a:off x="148590" y="6012955"/>
            <a:ext cx="48360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Cybersecurity Entrepreneurship Workshop</a:t>
            </a:r>
          </a:p>
          <a:p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September 27, 2019</a:t>
            </a:r>
          </a:p>
        </p:txBody>
      </p:sp>
    </p:spTree>
    <p:extLst>
      <p:ext uri="{BB962C8B-B14F-4D97-AF65-F5344CB8AC3E}">
        <p14:creationId xmlns:p14="http://schemas.microsoft.com/office/powerpoint/2010/main" val="937682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F19E3C3A-E1FE-9943-9D77-478971E26BC1}"/>
              </a:ext>
            </a:extLst>
          </p:cNvPr>
          <p:cNvSpPr txBox="1">
            <a:spLocks/>
          </p:cNvSpPr>
          <p:nvPr/>
        </p:nvSpPr>
        <p:spPr>
          <a:xfrm>
            <a:off x="331470" y="1954530"/>
            <a:ext cx="8663940" cy="44230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00" dirty="0">
                <a:solidFill>
                  <a:schemeClr val="bg1"/>
                </a:solidFill>
              </a:rPr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Privacy Concerns in a 5G world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BYOD: Corporate Security vs. User Privacy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Finding Vulnerabilities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Dealing with Vulnerabilities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C4352BEE-91CB-234C-9864-446D18C685AC}"/>
              </a:ext>
            </a:extLst>
          </p:cNvPr>
          <p:cNvSpPr txBox="1">
            <a:spLocks/>
          </p:cNvSpPr>
          <p:nvPr/>
        </p:nvSpPr>
        <p:spPr>
          <a:xfrm>
            <a:off x="-1" y="857251"/>
            <a:ext cx="9144001" cy="857250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50" b="1" dirty="0">
                <a:solidFill>
                  <a:schemeClr val="bg1"/>
                </a:solidFill>
                <a:latin typeface="Segoe Print" panose="02000800000000000000" pitchFamily="2" charset="0"/>
                <a:cs typeface="Hadassah Friedlaender" panose="020F0502020204030204" pitchFamily="34" charset="0"/>
              </a:rPr>
              <a:t>Security &amp; Privacy Topics</a:t>
            </a:r>
          </a:p>
        </p:txBody>
      </p:sp>
    </p:spTree>
    <p:extLst>
      <p:ext uri="{BB962C8B-B14F-4D97-AF65-F5344CB8AC3E}">
        <p14:creationId xmlns:p14="http://schemas.microsoft.com/office/powerpoint/2010/main" val="300106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F19E3C3A-E1FE-9943-9D77-478971E26BC1}"/>
              </a:ext>
            </a:extLst>
          </p:cNvPr>
          <p:cNvSpPr txBox="1">
            <a:spLocks/>
          </p:cNvSpPr>
          <p:nvPr/>
        </p:nvSpPr>
        <p:spPr>
          <a:xfrm>
            <a:off x="217170" y="1965960"/>
            <a:ext cx="8743951" cy="433156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00" dirty="0">
                <a:solidFill>
                  <a:schemeClr val="bg1"/>
                </a:solidFill>
              </a:rPr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Market Segmentation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What problems need to be solved?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Market Size &amp; Characteristics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Competitive Landscape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Who are the major players?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Barriers to Entry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Where is the secret sauce?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C4352BEE-91CB-234C-9864-446D18C685AC}"/>
              </a:ext>
            </a:extLst>
          </p:cNvPr>
          <p:cNvSpPr txBox="1">
            <a:spLocks/>
          </p:cNvSpPr>
          <p:nvPr/>
        </p:nvSpPr>
        <p:spPr>
          <a:xfrm>
            <a:off x="217171" y="857251"/>
            <a:ext cx="8743950" cy="940785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50" b="1" dirty="0">
                <a:solidFill>
                  <a:schemeClr val="bg1"/>
                </a:solidFill>
                <a:latin typeface="Segoe Print" panose="02000800000000000000" pitchFamily="2" charset="0"/>
                <a:cs typeface="Hadassah Friedlaender" panose="020F0502020204030204" pitchFamily="34" charset="0"/>
              </a:rPr>
              <a:t>Market Definition and Analysis</a:t>
            </a:r>
          </a:p>
        </p:txBody>
      </p:sp>
    </p:spTree>
    <p:extLst>
      <p:ext uri="{BB962C8B-B14F-4D97-AF65-F5344CB8AC3E}">
        <p14:creationId xmlns:p14="http://schemas.microsoft.com/office/powerpoint/2010/main" val="924025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F19E3C3A-E1FE-9943-9D77-478971E26BC1}"/>
              </a:ext>
            </a:extLst>
          </p:cNvPr>
          <p:cNvSpPr txBox="1">
            <a:spLocks/>
          </p:cNvSpPr>
          <p:nvPr/>
        </p:nvSpPr>
        <p:spPr>
          <a:xfrm>
            <a:off x="397565" y="1729409"/>
            <a:ext cx="8563556" cy="4979503"/>
          </a:xfrm>
          <a:prstGeom prst="rect">
            <a:avLst/>
          </a:prstGeom>
        </p:spPr>
        <p:txBody>
          <a:bodyPr vert="horz" lIns="68580" tIns="34290" rIns="68580" bIns="3429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00" dirty="0">
                <a:solidFill>
                  <a:schemeClr val="bg1"/>
                </a:solidFill>
              </a:rPr>
              <a:t> </a:t>
            </a:r>
          </a:p>
          <a:p>
            <a:pPr algn="l"/>
            <a:r>
              <a:rPr lang="en-US" sz="3200" dirty="0">
                <a:solidFill>
                  <a:schemeClr val="bg1"/>
                </a:solidFill>
              </a:rPr>
              <a:t>Competition Instructions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Select a Spokesperson for your table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Answer the posed questions as best you can – remember, there are no wrong answers!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Ask for help if necessary.  People will be in your vicinity.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Work together and involve everyone at your Table.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Produce brief written responses to the questions using the form on your table.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The Spokesperson for the winning team will be asked to briefly present critical points in the final session.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C4352BEE-91CB-234C-9864-446D18C685AC}"/>
              </a:ext>
            </a:extLst>
          </p:cNvPr>
          <p:cNvSpPr txBox="1">
            <a:spLocks/>
          </p:cNvSpPr>
          <p:nvPr/>
        </p:nvSpPr>
        <p:spPr>
          <a:xfrm>
            <a:off x="217171" y="608772"/>
            <a:ext cx="8743950" cy="940785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50" b="1" dirty="0">
                <a:solidFill>
                  <a:schemeClr val="bg1"/>
                </a:solidFill>
                <a:latin typeface="Segoe Print" panose="02000800000000000000" pitchFamily="2" charset="0"/>
                <a:cs typeface="Hadassah Friedlaender" panose="020F0502020204030204" pitchFamily="34" charset="0"/>
              </a:rPr>
              <a:t>Cyber Tech Competition</a:t>
            </a:r>
          </a:p>
        </p:txBody>
      </p:sp>
    </p:spTree>
    <p:extLst>
      <p:ext uri="{BB962C8B-B14F-4D97-AF65-F5344CB8AC3E}">
        <p14:creationId xmlns:p14="http://schemas.microsoft.com/office/powerpoint/2010/main" val="2741656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2163</TotalTime>
  <Words>157</Words>
  <Application>Microsoft Macintosh PowerPoint</Application>
  <PresentationFormat>On-screen Show (4:3)</PresentationFormat>
  <Paragraphs>38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Segoe Print</vt:lpstr>
      <vt:lpstr>Office Theme</vt:lpstr>
      <vt:lpstr>Mobile</vt:lpstr>
      <vt:lpstr>PowerPoint Presentation</vt:lpstr>
      <vt:lpstr>PowerPoint Presentation</vt:lpstr>
      <vt:lpstr>PowerPoint Presentation</vt:lpstr>
    </vt:vector>
  </TitlesOfParts>
  <Company>New Mexico Institute of Mining and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GenCyber</dc:title>
  <dc:creator>Lorie M. Liebrock</dc:creator>
  <cp:lastModifiedBy>Lorie Liebrock</cp:lastModifiedBy>
  <cp:revision>55</cp:revision>
  <cp:lastPrinted>2015-07-16T04:40:11Z</cp:lastPrinted>
  <dcterms:created xsi:type="dcterms:W3CDTF">2015-07-03T22:06:06Z</dcterms:created>
  <dcterms:modified xsi:type="dcterms:W3CDTF">2019-09-26T15:32:29Z</dcterms:modified>
</cp:coreProperties>
</file>