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75" r:id="rId2"/>
    <p:sldId id="293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8" r:id="rId14"/>
    <p:sldId id="309" r:id="rId15"/>
    <p:sldId id="310" r:id="rId16"/>
    <p:sldId id="311" r:id="rId17"/>
    <p:sldId id="312" r:id="rId18"/>
    <p:sldId id="313" r:id="rId19"/>
    <p:sldId id="31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9" autoAdjust="0"/>
  </p:normalViewPr>
  <p:slideViewPr>
    <p:cSldViewPr>
      <p:cViewPr>
        <p:scale>
          <a:sx n="118" d="100"/>
          <a:sy n="118" d="100"/>
        </p:scale>
        <p:origin x="-143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37698-5E6A-4BBC-B3DC-1A98E784A3D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94D7A-4940-4536-B80C-8DE0ADB8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5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94D7A-4940-4536-B80C-8DE0ADB86B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7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3F3CA7-9F81-4168-AD09-67F47CFC192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CE1186-1407-4514-AABF-CBF8BC46AD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 </a:t>
            </a:r>
            <a:br>
              <a:rPr lang="en-US" dirty="0" smtClean="0">
                <a:effectLst/>
              </a:rPr>
            </a:b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76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Signing off Transactions,</a:t>
            </a:r>
          </a:p>
          <a:p>
            <a:r>
              <a:rPr lang="en-US" sz="4000" b="1" dirty="0" smtClean="0"/>
              <a:t> The 17 Step Process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19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9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334000"/>
            <a:ext cx="8001000" cy="990600"/>
          </a:xfrm>
        </p:spPr>
        <p:txBody>
          <a:bodyPr/>
          <a:lstStyle/>
          <a:p>
            <a:pPr marL="18288" lvl="0" indent="0">
              <a:buNone/>
            </a:pPr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new window will appear. Click on the “Add” icon and select “New Receipt”.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24800" cy="914400"/>
          </a:xfrm>
        </p:spPr>
        <p:txBody>
          <a:bodyPr/>
          <a:lstStyle/>
          <a:p>
            <a:r>
              <a:rPr lang="en-US" sz="3600" b="1" dirty="0"/>
              <a:t>Signing Off Transactions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/>
            </a:r>
            <a:b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en-US" sz="1800" b="1" dirty="0" smtClean="0"/>
              <a:t>Step 9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8" y="2286000"/>
            <a:ext cx="7239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867400"/>
            <a:ext cx="7772400" cy="533400"/>
          </a:xfrm>
        </p:spPr>
        <p:txBody>
          <a:bodyPr>
            <a:normAutofit/>
          </a:bodyPr>
          <a:lstStyle/>
          <a:p>
            <a:pPr marL="18288" lvl="0" indent="0">
              <a:buNone/>
            </a:pPr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third window will appear. Click on “Choose File”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z="3600" b="1" dirty="0"/>
              <a:t>Signing Off </a:t>
            </a:r>
            <a:r>
              <a:rPr lang="en-US" sz="3600" b="1" dirty="0" smtClean="0"/>
              <a:t>Transactions</a:t>
            </a:r>
            <a:br>
              <a:rPr lang="en-US" sz="3600" b="1" dirty="0" smtClean="0"/>
            </a:br>
            <a:r>
              <a:rPr lang="en-US" sz="1800" b="1" dirty="0" smtClean="0"/>
              <a:t>Step 10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943600" cy="356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8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4876800"/>
            <a:ext cx="8077200" cy="1600200"/>
          </a:xfrm>
        </p:spPr>
        <p:txBody>
          <a:bodyPr/>
          <a:lstStyle/>
          <a:p>
            <a:pPr marL="18288" lvl="0" indent="0">
              <a:buNone/>
            </a:pPr>
            <a:r>
              <a:rPr lang="en-US" dirty="0" smtClean="0">
                <a:effectLst/>
              </a:rPr>
              <a:t>This </a:t>
            </a:r>
            <a:r>
              <a:rPr lang="en-US" dirty="0">
                <a:effectLst/>
              </a:rPr>
              <a:t>will open your computer files . Find the folder with your scanned receipts and attach the correct receipt to the transaction.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7848600" cy="914400"/>
          </a:xfrm>
        </p:spPr>
        <p:txBody>
          <a:bodyPr/>
          <a:lstStyle/>
          <a:p>
            <a:r>
              <a:rPr lang="en-US" sz="3600" b="1" dirty="0"/>
              <a:t>Signing Off Transactions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800" b="1" dirty="0" smtClean="0"/>
              <a:t>Step </a:t>
            </a:r>
            <a:r>
              <a:rPr lang="en-US" sz="1800" b="1" dirty="0" smtClean="0">
                <a:effectLst/>
              </a:rPr>
              <a:t>11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2" y="2362200"/>
            <a:ext cx="834582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3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791200"/>
            <a:ext cx="7848600" cy="685800"/>
          </a:xfrm>
        </p:spPr>
        <p:txBody>
          <a:bodyPr>
            <a:normAutofit fontScale="85000" lnSpcReduction="20000"/>
          </a:bodyPr>
          <a:lstStyle/>
          <a:p>
            <a:pPr marL="475488" indent="-457200" algn="ctr">
              <a:buAutoNum type="arabicPeriod"/>
            </a:pPr>
            <a:r>
              <a:rPr lang="en-US" dirty="0" smtClean="0">
                <a:effectLst/>
              </a:rPr>
              <a:t>Add </a:t>
            </a:r>
            <a:r>
              <a:rPr lang="en-US" dirty="0">
                <a:effectLst/>
              </a:rPr>
              <a:t>a description </a:t>
            </a:r>
            <a:endParaRPr lang="en-US" dirty="0" smtClean="0">
              <a:effectLst/>
            </a:endParaRPr>
          </a:p>
          <a:p>
            <a:pPr marL="475488" indent="-457200" algn="ctr">
              <a:buAutoNum type="arabicPeriod"/>
            </a:pPr>
            <a:r>
              <a:rPr lang="en-US" dirty="0" smtClean="0"/>
              <a:t>P</a:t>
            </a:r>
            <a:r>
              <a:rPr lang="en-US" dirty="0" smtClean="0">
                <a:effectLst/>
              </a:rPr>
              <a:t>ress </a:t>
            </a:r>
            <a:r>
              <a:rPr lang="en-US" dirty="0">
                <a:effectLst/>
              </a:rPr>
              <a:t>“ok”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14400"/>
          </a:xfrm>
        </p:spPr>
        <p:txBody>
          <a:bodyPr/>
          <a:lstStyle/>
          <a:p>
            <a:r>
              <a:rPr lang="en-US" sz="3600" b="1" dirty="0"/>
              <a:t>Signing Off Transactions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800" b="1" dirty="0" smtClean="0"/>
              <a:t>Step </a:t>
            </a:r>
            <a:r>
              <a:rPr lang="en-US" sz="1800" b="1" dirty="0" smtClean="0">
                <a:effectLst/>
              </a:rPr>
              <a:t>12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59436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5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514600"/>
            <a:ext cx="2209800" cy="609600"/>
          </a:xfrm>
        </p:spPr>
        <p:txBody>
          <a:bodyPr/>
          <a:lstStyle/>
          <a:p>
            <a:pPr marL="18288" lvl="0" indent="0">
              <a:buNone/>
            </a:pPr>
            <a:r>
              <a:rPr lang="en-US" dirty="0" smtClean="0">
                <a:effectLst/>
              </a:rPr>
              <a:t>Press </a:t>
            </a:r>
            <a:r>
              <a:rPr lang="en-US" dirty="0">
                <a:effectLst/>
              </a:rPr>
              <a:t>“Close”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96200" cy="685800"/>
          </a:xfrm>
        </p:spPr>
        <p:txBody>
          <a:bodyPr/>
          <a:lstStyle/>
          <a:p>
            <a:r>
              <a:rPr lang="en-US" sz="3600" b="1" dirty="0"/>
              <a:t>Signing Off Transactions </a:t>
            </a:r>
            <a:r>
              <a:rPr lang="en-US" sz="1800" b="1" dirty="0" smtClean="0">
                <a:effectLst/>
              </a:rPr>
              <a:t/>
            </a:r>
            <a:br>
              <a:rPr lang="en-US" sz="1800" b="1" dirty="0" smtClean="0">
                <a:effectLst/>
              </a:rPr>
            </a:br>
            <a:r>
              <a:rPr lang="en-US" sz="1800" b="1" dirty="0" smtClean="0"/>
              <a:t>Step 13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362200"/>
            <a:ext cx="593248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6172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*Your </a:t>
            </a:r>
            <a:r>
              <a:rPr lang="en-US" dirty="0"/>
              <a:t>receipt is now uploaded to the transaction.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4" y="4724400"/>
            <a:ext cx="8619835" cy="1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638800"/>
            <a:ext cx="8091361" cy="990600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en-US" dirty="0" smtClean="0"/>
              <a:t>#1 On </a:t>
            </a:r>
            <a:r>
              <a:rPr lang="en-US" dirty="0"/>
              <a:t>the transaction home page select the correct </a:t>
            </a:r>
            <a:r>
              <a:rPr lang="en-US" dirty="0" smtClean="0"/>
              <a:t>transaction. </a:t>
            </a:r>
          </a:p>
          <a:p>
            <a:pPr marL="18288" indent="0">
              <a:buNone/>
            </a:pPr>
            <a:r>
              <a:rPr lang="en-US" dirty="0" smtClean="0"/>
              <a:t>#2 Press </a:t>
            </a:r>
            <a:r>
              <a:rPr lang="en-US" dirty="0"/>
              <a:t>the “Receipt” icon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371600"/>
          </a:xfrm>
        </p:spPr>
        <p:txBody>
          <a:bodyPr/>
          <a:lstStyle/>
          <a:p>
            <a:r>
              <a:rPr lang="en-US" sz="3600" b="1" dirty="0"/>
              <a:t>Signing Off Transactions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800" b="1" dirty="0" smtClean="0">
                <a:effectLst/>
              </a:rPr>
              <a:t>Step 14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5638800" cy="33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562600"/>
            <a:ext cx="8001000" cy="838200"/>
          </a:xfrm>
        </p:spPr>
        <p:txBody>
          <a:bodyPr>
            <a:normAutofit/>
          </a:bodyPr>
          <a:lstStyle/>
          <a:p>
            <a:pPr marL="18288" lvl="0" indent="0">
              <a:buNone/>
            </a:pPr>
            <a:r>
              <a:rPr lang="en-US" dirty="0" smtClean="0">
                <a:effectLst/>
              </a:rPr>
              <a:t>#15. A </a:t>
            </a:r>
            <a:r>
              <a:rPr lang="en-US" dirty="0">
                <a:effectLst/>
              </a:rPr>
              <a:t>new screen will appear. Check “ Yes, I have the receipt” </a:t>
            </a:r>
            <a:r>
              <a:rPr lang="en-US" dirty="0" smtClean="0">
                <a:effectLst/>
              </a:rPr>
              <a:t>( #1) and </a:t>
            </a:r>
            <a:r>
              <a:rPr lang="en-US" dirty="0">
                <a:effectLst/>
              </a:rPr>
              <a:t>leave a short comment. Press “Ok</a:t>
            </a:r>
            <a:r>
              <a:rPr lang="en-US" dirty="0" smtClean="0">
                <a:effectLst/>
              </a:rPr>
              <a:t>”(#2)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371600"/>
          </a:xfrm>
        </p:spPr>
        <p:txBody>
          <a:bodyPr/>
          <a:lstStyle/>
          <a:p>
            <a:r>
              <a:rPr lang="en-US" sz="3600" b="1" dirty="0"/>
              <a:t>Signing Off Transactions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800" b="1" dirty="0" smtClean="0">
                <a:effectLst/>
              </a:rPr>
              <a:t>15 </a:t>
            </a:r>
            <a:r>
              <a:rPr lang="en-US" sz="1800" b="1" dirty="0">
                <a:effectLst/>
              </a:rPr>
              <a:t>of </a:t>
            </a:r>
            <a:r>
              <a:rPr lang="en-US" sz="1800" b="1" dirty="0" smtClean="0">
                <a:effectLst/>
              </a:rPr>
              <a:t>17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10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9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867400"/>
            <a:ext cx="7924800" cy="609600"/>
          </a:xfrm>
        </p:spPr>
        <p:txBody>
          <a:bodyPr>
            <a:normAutofit fontScale="55000" lnSpcReduction="20000"/>
          </a:bodyPr>
          <a:lstStyle/>
          <a:p>
            <a:pPr marL="18288" indent="0">
              <a:buNone/>
            </a:pPr>
            <a:r>
              <a:rPr lang="en-US" dirty="0">
                <a:effectLst/>
              </a:rPr>
              <a:t> </a:t>
            </a:r>
          </a:p>
          <a:p>
            <a:pPr marL="18288" lvl="0" indent="0">
              <a:buNone/>
            </a:pPr>
            <a:r>
              <a:rPr lang="en-US" dirty="0" smtClean="0">
                <a:effectLst/>
              </a:rPr>
              <a:t>Check the transaction you want to sign off. Click </a:t>
            </a:r>
            <a:r>
              <a:rPr lang="en-US" dirty="0">
                <a:effectLst/>
              </a:rPr>
              <a:t>the “Sign-Off” icon. A new winnow will appear . Press “OK”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447800"/>
          </a:xfrm>
        </p:spPr>
        <p:txBody>
          <a:bodyPr/>
          <a:lstStyle/>
          <a:p>
            <a:r>
              <a:rPr lang="en-US" sz="3600" b="1" dirty="0"/>
              <a:t>Signing Off Transactions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800" b="1" dirty="0" smtClean="0">
                <a:effectLst/>
              </a:rPr>
              <a:t>Step 16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791200" cy="384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1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5867400"/>
            <a:ext cx="7239000" cy="990600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Press ok. </a:t>
            </a:r>
          </a:p>
          <a:p>
            <a:pPr marL="18288" indent="0">
              <a:buNone/>
            </a:pPr>
            <a:r>
              <a:rPr lang="en-US" dirty="0" smtClean="0"/>
              <a:t>And move on to the next transaction.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r>
              <a:rPr lang="en-US" sz="3600" b="1" dirty="0"/>
              <a:t>Signing Off Transactions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800" b="1" dirty="0" smtClean="0">
                <a:effectLst/>
              </a:rPr>
              <a:t>Step 17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44" y="2286000"/>
            <a:ext cx="54498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2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9600" dirty="0" smtClean="0"/>
              <a:t>  		 </a:t>
            </a:r>
            <a:r>
              <a:rPr lang="en-US" sz="20000" dirty="0" smtClean="0">
                <a:solidFill>
                  <a:schemeClr val="tx2"/>
                </a:solidFill>
              </a:rPr>
              <a:t>?</a:t>
            </a:r>
            <a:r>
              <a:rPr lang="en-US" sz="9600" dirty="0" smtClean="0"/>
              <a:t>			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6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en-US" dirty="0" smtClean="0">
                <a:effectLst/>
              </a:rPr>
              <a:t> Scan </a:t>
            </a:r>
            <a:r>
              <a:rPr lang="en-US" dirty="0">
                <a:effectLst/>
              </a:rPr>
              <a:t>and save all available receipts to </a:t>
            </a:r>
            <a:r>
              <a:rPr lang="en-US" dirty="0" smtClean="0">
                <a:effectLst/>
              </a:rPr>
              <a:t>a folder on your computer. </a:t>
            </a:r>
            <a:r>
              <a:rPr lang="en-US" dirty="0">
                <a:effectLst/>
              </a:rPr>
              <a:t>Name the files something familiar so you can attach them later.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3600" b="1" dirty="0" smtClean="0">
                <a:effectLst/>
              </a:rPr>
              <a:t>Signing Off Transactions </a:t>
            </a:r>
            <a:br>
              <a:rPr lang="en-US" sz="3600" b="1" dirty="0" smtClean="0">
                <a:effectLst/>
              </a:rPr>
            </a:br>
            <a:r>
              <a:rPr lang="en-US" sz="3600" b="1" dirty="0" smtClean="0">
                <a:effectLst/>
              </a:rPr>
              <a:t>Step 1</a:t>
            </a:r>
            <a:endParaRPr lang="en-US" sz="2000" dirty="0"/>
          </a:p>
        </p:txBody>
      </p:sp>
      <p:pic>
        <p:nvPicPr>
          <p:cNvPr id="2050" name="Picture 2" descr="C:\Users\ALMartinez\AppData\Local\Microsoft\Windows\Temporary Internet Files\Content.IE5\KC08NV7A\MC9003496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546957" cy="207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33600"/>
            <a:ext cx="7977060" cy="838200"/>
          </a:xfrm>
        </p:spPr>
        <p:txBody>
          <a:bodyPr>
            <a:normAutofit/>
          </a:bodyPr>
          <a:lstStyle/>
          <a:p>
            <a:pPr marL="18288" lvl="0" indent="0" algn="ctr">
              <a:buNone/>
            </a:pPr>
            <a:r>
              <a:rPr lang="en-US" dirty="0" smtClean="0">
                <a:effectLst/>
              </a:rPr>
              <a:t>Login </a:t>
            </a:r>
            <a:r>
              <a:rPr lang="en-US" dirty="0">
                <a:effectLst/>
              </a:rPr>
              <a:t>to </a:t>
            </a:r>
            <a:r>
              <a:rPr lang="en-US" dirty="0" smtClean="0">
                <a:effectLst/>
              </a:rPr>
              <a:t>Works </a:t>
            </a:r>
            <a:r>
              <a:rPr lang="en-US" dirty="0">
                <a:effectLst/>
              </a:rPr>
              <a:t>by clicking the following link: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payment2.works.com/works/home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1371600"/>
          </a:xfrm>
        </p:spPr>
        <p:txBody>
          <a:bodyPr/>
          <a:lstStyle/>
          <a:p>
            <a:r>
              <a:rPr lang="en-US" sz="3600" b="1" dirty="0"/>
              <a:t>Signing Off </a:t>
            </a:r>
            <a:r>
              <a:rPr lang="en-US" sz="3600" b="1" dirty="0" smtClean="0"/>
              <a:t>Transactions</a:t>
            </a:r>
            <a:br>
              <a:rPr lang="en-US" sz="3600" b="1" dirty="0" smtClean="0"/>
            </a:br>
            <a:r>
              <a:rPr lang="en-US" sz="1800" b="1" dirty="0" smtClean="0">
                <a:effectLst/>
              </a:rPr>
              <a:t>Step 2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98" y="3041790"/>
            <a:ext cx="5692073" cy="252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587" y="5562600"/>
            <a:ext cx="828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smtClean="0"/>
              <a:t>Enter </a:t>
            </a:r>
            <a:r>
              <a:rPr lang="en-US" dirty="0"/>
              <a:t>your username and password. (New users and users using new devices will need to enter their email address </a:t>
            </a:r>
            <a:r>
              <a:rPr lang="en-US" dirty="0" smtClean="0"/>
              <a:t>the </a:t>
            </a:r>
            <a:r>
              <a:rPr lang="en-US" dirty="0"/>
              <a:t>first time they </a:t>
            </a:r>
            <a:r>
              <a:rPr lang="en-US" dirty="0" smtClean="0"/>
              <a:t>login).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2860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>
                <a:solidFill>
                  <a:schemeClr val="tx2"/>
                </a:solidFill>
                <a:effectLst/>
              </a:rPr>
              <a:t>Signing Off Transactions </a:t>
            </a:r>
            <a:endParaRPr lang="en-US" sz="3600" b="1" dirty="0" smtClean="0">
              <a:solidFill>
                <a:schemeClr val="tx2"/>
              </a:solidFill>
              <a:effectLst/>
            </a:endParaRPr>
          </a:p>
          <a:p>
            <a:pPr algn="ctr"/>
            <a:r>
              <a:rPr lang="en-US" sz="1800" b="1" dirty="0" smtClean="0">
                <a:solidFill>
                  <a:schemeClr val="tx2"/>
                </a:solidFill>
                <a:effectLst/>
              </a:rPr>
              <a:t>Step 3</a:t>
            </a:r>
            <a:endParaRPr lang="en-US" sz="1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6944315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602" y="605368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From </a:t>
            </a:r>
            <a:r>
              <a:rPr lang="en-US" dirty="0"/>
              <a:t>your home screen </a:t>
            </a:r>
            <a:r>
              <a:rPr lang="en-US" dirty="0" smtClean="0"/>
              <a:t>click </a:t>
            </a:r>
            <a:r>
              <a:rPr lang="en-US" dirty="0"/>
              <a:t>on the </a:t>
            </a:r>
            <a:r>
              <a:rPr lang="en-US" dirty="0" smtClean="0"/>
              <a:t>“</a:t>
            </a:r>
            <a:r>
              <a:rPr lang="en-US" b="1" dirty="0" smtClean="0"/>
              <a:t>pending”</a:t>
            </a:r>
            <a:r>
              <a:rPr lang="en-US" dirty="0" smtClean="0"/>
              <a:t> </a:t>
            </a:r>
            <a:r>
              <a:rPr lang="en-US" dirty="0"/>
              <a:t>link. </a:t>
            </a:r>
          </a:p>
        </p:txBody>
      </p:sp>
    </p:spTree>
    <p:extLst>
      <p:ext uri="{BB962C8B-B14F-4D97-AF65-F5344CB8AC3E}">
        <p14:creationId xmlns:p14="http://schemas.microsoft.com/office/powerpoint/2010/main" val="32060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09600" y="2286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>
                <a:solidFill>
                  <a:schemeClr val="tx2"/>
                </a:solidFill>
                <a:effectLst/>
              </a:rPr>
              <a:t>Signing Off Transactions </a:t>
            </a:r>
            <a:endParaRPr lang="en-US" sz="3600" b="1" dirty="0" smtClean="0">
              <a:solidFill>
                <a:schemeClr val="tx2"/>
              </a:solidFill>
              <a:effectLst/>
            </a:endParaRPr>
          </a:p>
          <a:p>
            <a:pPr algn="ctr"/>
            <a:r>
              <a:rPr lang="en-US" sz="1800" b="1" dirty="0" smtClean="0">
                <a:solidFill>
                  <a:schemeClr val="tx2"/>
                </a:solidFill>
                <a:effectLst/>
              </a:rPr>
              <a:t>Step 4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92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4864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You </a:t>
            </a:r>
            <a:r>
              <a:rPr lang="en-US" dirty="0"/>
              <a:t>will see a list of all your outstanding transactions. </a:t>
            </a:r>
            <a:r>
              <a:rPr lang="en-US" dirty="0" smtClean="0"/>
              <a:t>If </a:t>
            </a:r>
            <a:r>
              <a:rPr lang="en-US" dirty="0"/>
              <a:t>you have more than </a:t>
            </a:r>
            <a:r>
              <a:rPr lang="en-US" dirty="0" smtClean="0"/>
              <a:t>10 transactions </a:t>
            </a:r>
            <a:r>
              <a:rPr lang="en-US" dirty="0"/>
              <a:t>you can click on the drop down arrow on the bottom of the page to </a:t>
            </a:r>
            <a:r>
              <a:rPr lang="en-US" dirty="0" smtClean="0"/>
              <a:t>view </a:t>
            </a:r>
            <a:r>
              <a:rPr lang="en-US" dirty="0"/>
              <a:t>more </a:t>
            </a:r>
            <a:r>
              <a:rPr lang="en-US" dirty="0" smtClean="0"/>
              <a:t>transactions per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019" y="5257800"/>
            <a:ext cx="8077199" cy="1219199"/>
          </a:xfrm>
        </p:spPr>
        <p:txBody>
          <a:bodyPr>
            <a:normAutofit fontScale="55000" lnSpcReduction="20000"/>
          </a:bodyPr>
          <a:lstStyle/>
          <a:p>
            <a:pPr marL="18288" lvl="0" indent="0">
              <a:buNone/>
            </a:pPr>
            <a:r>
              <a:rPr lang="en-US" dirty="0" smtClean="0">
                <a:effectLst/>
              </a:rPr>
              <a:t>Click on the right side of the TXN000#  ( #1) and a drop down arrow will appear. Choose “Allocate/ Edit” ( #2) </a:t>
            </a:r>
          </a:p>
          <a:p>
            <a:pPr marL="18288" lv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A new page will pop </a:t>
            </a:r>
            <a:r>
              <a:rPr lang="en-US" dirty="0" smtClean="0">
                <a:effectLst/>
              </a:rPr>
              <a:t>up (See next Slide.)  </a:t>
            </a:r>
            <a:r>
              <a:rPr lang="en-US" dirty="0">
                <a:effectLst/>
              </a:rPr>
              <a:t>On this page you can allocate your FUND/ Account , add additional FUNDS/ Accounts , Update the Tax status , and add a business description.  </a:t>
            </a:r>
          </a:p>
          <a:p>
            <a:pPr lvl="0"/>
            <a:endParaRPr lang="en-US" dirty="0" smtClean="0">
              <a:effectLst/>
            </a:endParaRP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1371600"/>
          </a:xfrm>
        </p:spPr>
        <p:txBody>
          <a:bodyPr/>
          <a:lstStyle/>
          <a:p>
            <a:r>
              <a:rPr lang="en-US" sz="3600" b="1" dirty="0"/>
              <a:t>Signing Off Transactions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800" b="1" dirty="0" smtClean="0">
                <a:effectLst/>
              </a:rPr>
              <a:t>Step 5</a:t>
            </a:r>
            <a:endParaRPr lang="en-US" sz="1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9" y="2286000"/>
            <a:ext cx="8077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3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876800"/>
            <a:ext cx="7620000" cy="1676400"/>
          </a:xfrm>
        </p:spPr>
        <p:txBody>
          <a:bodyPr>
            <a:normAutofit fontScale="62500" lnSpcReduction="20000"/>
          </a:bodyPr>
          <a:lstStyle/>
          <a:p>
            <a:pPr marL="18288" indent="0">
              <a:buNone/>
            </a:pPr>
            <a:r>
              <a:rPr lang="en-US" dirty="0" smtClean="0">
                <a:effectLst/>
              </a:rPr>
              <a:t>a</a:t>
            </a:r>
            <a:r>
              <a:rPr lang="en-US" dirty="0">
                <a:effectLst/>
              </a:rPr>
              <a:t>. Check your index (FUND) and your account numbers to make sure they are correct.  If they need to be changed click in the box and update the information. </a:t>
            </a:r>
          </a:p>
          <a:p>
            <a:pPr marL="18288" indent="0">
              <a:buNone/>
            </a:pPr>
            <a:r>
              <a:rPr lang="en-US" dirty="0" smtClean="0">
                <a:effectLst/>
              </a:rPr>
              <a:t>b</a:t>
            </a:r>
            <a:r>
              <a:rPr lang="en-US" dirty="0">
                <a:effectLst/>
              </a:rPr>
              <a:t>. Change your tax status.  “Non- taxable” for goods  and “ Sales tax included” for services.</a:t>
            </a:r>
          </a:p>
          <a:p>
            <a:pPr marL="18288" indent="0">
              <a:buNone/>
            </a:pPr>
            <a:r>
              <a:rPr lang="en-US" dirty="0" smtClean="0">
                <a:effectLst/>
              </a:rPr>
              <a:t>c</a:t>
            </a:r>
            <a:r>
              <a:rPr lang="en-US" dirty="0">
                <a:effectLst/>
              </a:rPr>
              <a:t>. Click on add comment and write a </a:t>
            </a:r>
            <a:r>
              <a:rPr lang="en-US" dirty="0" smtClean="0">
                <a:effectLst/>
              </a:rPr>
              <a:t>description </a:t>
            </a:r>
            <a:r>
              <a:rPr lang="en-US" dirty="0">
                <a:effectLst/>
              </a:rPr>
              <a:t>for the items you purchased. </a:t>
            </a:r>
          </a:p>
          <a:p>
            <a:pPr marL="18288" indent="0">
              <a:buNone/>
            </a:pPr>
            <a:r>
              <a:rPr lang="en-US" dirty="0" smtClean="0">
                <a:effectLst/>
              </a:rPr>
              <a:t>d</a:t>
            </a:r>
            <a:r>
              <a:rPr lang="en-US" dirty="0">
                <a:effectLst/>
              </a:rPr>
              <a:t>. Press the “Save” icon.  </a:t>
            </a:r>
          </a:p>
          <a:p>
            <a:pPr marL="18288" indent="0">
              <a:buNone/>
            </a:pPr>
            <a:r>
              <a:rPr lang="en-US" dirty="0" smtClean="0">
                <a:effectLst/>
              </a:rPr>
              <a:t>e</a:t>
            </a:r>
            <a:r>
              <a:rPr lang="en-US" dirty="0">
                <a:effectLst/>
              </a:rPr>
              <a:t>.  Press the “Close” icon  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295400"/>
          </a:xfrm>
        </p:spPr>
        <p:txBody>
          <a:bodyPr/>
          <a:lstStyle/>
          <a:p>
            <a:r>
              <a:rPr lang="en-US" sz="3600" b="1" dirty="0">
                <a:effectLst/>
              </a:rPr>
              <a:t>How to Signoff on a transaction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smtClean="0">
                <a:effectLst/>
              </a:rPr>
              <a:t/>
            </a:r>
            <a:br>
              <a:rPr lang="en-US" sz="1800" b="1" dirty="0" smtClean="0">
                <a:effectLst/>
              </a:rPr>
            </a:br>
            <a:r>
              <a:rPr lang="en-US" sz="1800" b="1" dirty="0" smtClean="0">
                <a:effectLst/>
              </a:rPr>
              <a:t>Step 6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18722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62600"/>
            <a:ext cx="7696200" cy="838200"/>
          </a:xfrm>
        </p:spPr>
        <p:txBody>
          <a:bodyPr/>
          <a:lstStyle/>
          <a:p>
            <a:pPr marL="18288" lvl="0" indent="0">
              <a:buNone/>
            </a:pPr>
            <a:r>
              <a:rPr lang="en-US" dirty="0" smtClean="0">
                <a:effectLst/>
              </a:rPr>
              <a:t>After </a:t>
            </a:r>
            <a:r>
              <a:rPr lang="en-US" dirty="0">
                <a:effectLst/>
              </a:rPr>
              <a:t>you press “Close” you will be taken back to the transaction home page.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48600" cy="1295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/>
              </a:rPr>
              <a:t>Signing Off Transactions</a:t>
            </a:r>
            <a:br>
              <a:rPr lang="en-US" sz="3600" b="1" dirty="0" smtClean="0">
                <a:effectLst/>
              </a:rPr>
            </a:br>
            <a:r>
              <a:rPr lang="en-US" sz="2000" b="1" dirty="0" smtClean="0"/>
              <a:t>Step 7</a:t>
            </a:r>
            <a:r>
              <a:rPr lang="en-US" sz="2000" b="1" dirty="0" smtClean="0">
                <a:effectLst/>
              </a:rPr>
              <a:t> </a:t>
            </a:r>
            <a:r>
              <a:rPr lang="en-US" sz="3600" b="1" dirty="0" smtClean="0">
                <a:effectLst/>
              </a:rPr>
              <a:t/>
            </a:r>
            <a:br>
              <a:rPr lang="en-US" sz="3600" b="1" dirty="0" smtClean="0">
                <a:effectLst/>
              </a:rPr>
            </a:br>
            <a:endParaRPr lang="en-US" sz="1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4676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2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867400"/>
            <a:ext cx="7620000" cy="762000"/>
          </a:xfrm>
        </p:spPr>
        <p:txBody>
          <a:bodyPr/>
          <a:lstStyle/>
          <a:p>
            <a:pPr marL="18288" lvl="0" indent="0">
              <a:buNone/>
            </a:pPr>
            <a:r>
              <a:rPr lang="en-US" sz="2000" dirty="0" smtClean="0">
                <a:effectLst/>
              </a:rPr>
              <a:t>From </a:t>
            </a:r>
            <a:r>
              <a:rPr lang="en-US" sz="2000" dirty="0">
                <a:effectLst/>
              </a:rPr>
              <a:t>the transaction home page click on the transaction TXN again  </a:t>
            </a:r>
            <a:r>
              <a:rPr lang="en-US" sz="2000" dirty="0" smtClean="0">
                <a:effectLst/>
              </a:rPr>
              <a:t>(#1) and </a:t>
            </a:r>
            <a:r>
              <a:rPr lang="en-US" sz="2000" dirty="0">
                <a:effectLst/>
              </a:rPr>
              <a:t>select “Manage Receipts” </a:t>
            </a:r>
            <a:r>
              <a:rPr lang="en-US" sz="2000" dirty="0" smtClean="0">
                <a:effectLst/>
              </a:rPr>
              <a:t>(#2)</a:t>
            </a:r>
            <a:endParaRPr lang="en-US" sz="2000" dirty="0"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76962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Signing Off </a:t>
            </a:r>
            <a:r>
              <a:rPr lang="en-US" sz="3600" b="1" dirty="0" smtClean="0"/>
              <a:t>Transactions</a:t>
            </a:r>
            <a:br>
              <a:rPr lang="en-US" sz="3600" b="1" dirty="0" smtClean="0"/>
            </a:br>
            <a:r>
              <a:rPr lang="en-US" sz="2000" b="1" dirty="0" smtClean="0"/>
              <a:t>Step 8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599"/>
            <a:ext cx="6019800" cy="373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8851</TotalTime>
  <Words>526</Words>
  <Application>Microsoft Office PowerPoint</Application>
  <PresentationFormat>On-screen Show (4:3)</PresentationFormat>
  <Paragraphs>54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     </vt:lpstr>
      <vt:lpstr>Signing Off Transactions  Step 1</vt:lpstr>
      <vt:lpstr>Signing Off Transactions Step 2</vt:lpstr>
      <vt:lpstr>PowerPoint Presentation</vt:lpstr>
      <vt:lpstr>PowerPoint Presentation</vt:lpstr>
      <vt:lpstr>Signing Off Transactions  Step 5</vt:lpstr>
      <vt:lpstr>How to Signoff on a transaction  Step 6</vt:lpstr>
      <vt:lpstr>Signing Off Transactions Step 7  </vt:lpstr>
      <vt:lpstr>Signing Off Transactions Step 8</vt:lpstr>
      <vt:lpstr>Signing Off Transactions  Step 9</vt:lpstr>
      <vt:lpstr>Signing Off Transactions Step 10</vt:lpstr>
      <vt:lpstr>Signing Off Transactions  Step 11</vt:lpstr>
      <vt:lpstr>Signing Off Transactions  Step 12</vt:lpstr>
      <vt:lpstr>Signing Off Transactions  Step 13</vt:lpstr>
      <vt:lpstr>Signing Off Transactions  Step 14</vt:lpstr>
      <vt:lpstr>Signing Off Transactions  15 of 17 </vt:lpstr>
      <vt:lpstr>Signing Off Transactions  Step 16</vt:lpstr>
      <vt:lpstr>Signing Off Transactions  Step 17</vt:lpstr>
      <vt:lpstr>Questions</vt:lpstr>
    </vt:vector>
  </TitlesOfParts>
  <Company>Socorro, New Mexico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Mexico Tech Purchasing Card &amp; Gas Card</dc:title>
  <dc:creator>Martinez, Andrea L.</dc:creator>
  <cp:lastModifiedBy>Hildebrandt, Richard</cp:lastModifiedBy>
  <cp:revision>78</cp:revision>
  <dcterms:created xsi:type="dcterms:W3CDTF">2014-11-06T22:50:06Z</dcterms:created>
  <dcterms:modified xsi:type="dcterms:W3CDTF">2018-10-04T19:05:26Z</dcterms:modified>
</cp:coreProperties>
</file>