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7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0DA50C2-9E58-427B-800A-E1D8F381CE8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CEDDDD5-DB31-48D8-8C5F-B20F9B5FC3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a spend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1993" y="5715000"/>
            <a:ext cx="6689415" cy="870188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You will now need to select the dates of the report.</a:t>
            </a:r>
          </a:p>
          <a:p>
            <a:r>
              <a:rPr lang="en-US" sz="1600" dirty="0" smtClean="0"/>
              <a:t>When you click on the calendar icon a new screen will pop up and give you different date options.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9 of 12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493185" cy="390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5410200"/>
            <a:ext cx="5562600" cy="1447800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en-US" dirty="0" smtClean="0"/>
              <a:t>#1. Pick the card account you need </a:t>
            </a:r>
          </a:p>
          <a:p>
            <a:pPr marL="18288" indent="0">
              <a:buNone/>
            </a:pPr>
            <a:r>
              <a:rPr lang="en-US" dirty="0" smtClean="0"/>
              <a:t>#2. Check “ Selected Cycle” </a:t>
            </a:r>
          </a:p>
          <a:p>
            <a:pPr marL="18288" indent="0">
              <a:buNone/>
            </a:pPr>
            <a:r>
              <a:rPr lang="en-US" dirty="0" smtClean="0"/>
              <a:t>#3. This will default to the current statement.</a:t>
            </a:r>
          </a:p>
          <a:p>
            <a:pPr marL="18288" indent="0">
              <a:buNone/>
            </a:pPr>
            <a:r>
              <a:rPr lang="en-US" dirty="0" smtClean="0"/>
              <a:t>#4. Press ok </a:t>
            </a:r>
            <a:endParaRPr lang="en-US" dirty="0"/>
          </a:p>
          <a:p>
            <a:pPr marL="18288" indent="0">
              <a:buNone/>
            </a:pPr>
            <a:r>
              <a:rPr lang="en-US" dirty="0" smtClean="0"/>
              <a:t>* </a:t>
            </a:r>
            <a:r>
              <a:rPr lang="en-US" sz="1400" dirty="0" smtClean="0"/>
              <a:t>You can use the black arrows to choose different dates.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How to Run a Spend Report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10 of 12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6" y="1676400"/>
            <a:ext cx="59436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715000"/>
            <a:ext cx="693626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This will take you back to the previous screen. </a:t>
            </a:r>
          </a:p>
          <a:p>
            <a:r>
              <a:rPr lang="en-US" dirty="0" smtClean="0"/>
              <a:t>Scroll down and press “ Submit reports”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845" y="304800"/>
            <a:ext cx="7543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Run a </a:t>
            </a:r>
            <a:r>
              <a:rPr lang="en-US" sz="3600" dirty="0"/>
              <a:t>Spend Report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11 of 12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r="8957" b="15399"/>
          <a:stretch/>
        </p:blipFill>
        <p:spPr bwMode="auto">
          <a:xfrm>
            <a:off x="609600" y="1828800"/>
            <a:ext cx="7018637" cy="36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12 of 12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127587" y="2167235"/>
            <a:ext cx="1815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Wait for your report to download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4495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Double click PDF to open and view your report.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" y="1752600"/>
            <a:ext cx="6724892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0" y="4141067"/>
            <a:ext cx="6781800" cy="19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?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questions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081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7854412" cy="224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Run a Spend Report </a:t>
            </a:r>
            <a:br>
              <a:rPr lang="en-US" sz="3600" dirty="0" smtClean="0"/>
            </a:br>
            <a:r>
              <a:rPr lang="en-US" sz="1800" dirty="0" smtClean="0"/>
              <a:t>1 of 12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on the “Reports” tab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Select “Create”.  This will take you to a new screen. </a:t>
            </a:r>
          </a:p>
        </p:txBody>
      </p:sp>
    </p:spTree>
    <p:extLst>
      <p:ext uri="{BB962C8B-B14F-4D97-AF65-F5344CB8AC3E}">
        <p14:creationId xmlns:p14="http://schemas.microsoft.com/office/powerpoint/2010/main" val="42899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551476" cy="281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to Run a </a:t>
            </a:r>
            <a:r>
              <a:rPr lang="en-US" sz="3600" dirty="0"/>
              <a:t>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2 </a:t>
            </a:r>
            <a:r>
              <a:rPr lang="en-US" sz="1800" dirty="0"/>
              <a:t>of </a:t>
            </a:r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“Create Report” screen choose: </a:t>
            </a:r>
          </a:p>
          <a:p>
            <a:r>
              <a:rPr lang="en-US" dirty="0" smtClean="0"/>
              <a:t>#1. Category = Spend </a:t>
            </a:r>
          </a:p>
          <a:p>
            <a:r>
              <a:rPr lang="en-US" dirty="0" smtClean="0"/>
              <a:t>#2. Template= “Choose from all available templates” </a:t>
            </a:r>
          </a:p>
        </p:txBody>
      </p:sp>
    </p:spTree>
    <p:extLst>
      <p:ext uri="{BB962C8B-B14F-4D97-AF65-F5344CB8AC3E}">
        <p14:creationId xmlns:p14="http://schemas.microsoft.com/office/powerpoint/2010/main" val="23341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1" y="5181600"/>
            <a:ext cx="7036644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Select GC- Cardholder Monthly Statement for </a:t>
            </a:r>
            <a:r>
              <a:rPr lang="en-US" dirty="0" smtClean="0">
                <a:solidFill>
                  <a:srgbClr val="FFC000"/>
                </a:solidFill>
              </a:rPr>
              <a:t>Gas cards </a:t>
            </a:r>
          </a:p>
          <a:p>
            <a:r>
              <a:rPr lang="en-US" dirty="0" smtClean="0"/>
              <a:t>Select PC- Cardholder Monthly Statement for </a:t>
            </a:r>
            <a:r>
              <a:rPr lang="en-US" dirty="0" smtClean="0">
                <a:solidFill>
                  <a:srgbClr val="00B050"/>
                </a:solidFill>
              </a:rPr>
              <a:t>Purchasing cards</a:t>
            </a:r>
          </a:p>
          <a:p>
            <a:r>
              <a:rPr lang="en-US" dirty="0" smtClean="0"/>
              <a:t>Press ok </a:t>
            </a:r>
          </a:p>
          <a:p>
            <a:pPr marL="18288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96562"/>
            <a:ext cx="7391400" cy="61783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3 </a:t>
            </a:r>
            <a:r>
              <a:rPr lang="en-US" sz="1800" dirty="0"/>
              <a:t>of </a:t>
            </a:r>
            <a:r>
              <a:rPr lang="en-US" sz="1800" dirty="0" smtClean="0"/>
              <a:t>12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" b="15233"/>
          <a:stretch/>
        </p:blipFill>
        <p:spPr bwMode="auto">
          <a:xfrm>
            <a:off x="1066800" y="1752600"/>
            <a:ext cx="703664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4191000"/>
            <a:ext cx="6096000" cy="3657599"/>
          </a:xfrm>
        </p:spPr>
        <p:txBody>
          <a:bodyPr/>
          <a:lstStyle/>
          <a:p>
            <a:r>
              <a:rPr lang="en-US" sz="1600" dirty="0" smtClean="0"/>
              <a:t>Your card is defaulted to “Advanced” report options but you will only need the “Basic” options so please change to “ Basic”. You will only need to do this once.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4 </a:t>
            </a:r>
            <a:r>
              <a:rPr lang="en-US" sz="1800" dirty="0"/>
              <a:t>of </a:t>
            </a:r>
            <a:r>
              <a:rPr lang="en-US" sz="1800" dirty="0" smtClean="0"/>
              <a:t>12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05036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199" y="5486400"/>
            <a:ext cx="5791201" cy="1295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To select your card, click on the Magnifying glass. </a:t>
            </a:r>
          </a:p>
          <a:p>
            <a:r>
              <a:rPr lang="en-US" sz="1600" dirty="0" smtClean="0"/>
              <a:t> If you skip this step your report will list all of the purchase cards that belong to Tech.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5 of 12</a:t>
            </a:r>
            <a:endParaRPr lang="en-US" sz="1800" dirty="0"/>
          </a:p>
        </p:txBody>
      </p:sp>
      <p:pic>
        <p:nvPicPr>
          <p:cNvPr id="2050" name="Picture 2" descr="C:\Users\RHildebrandt\Desktop\Works   Card Sel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6934200" cy="43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848" y="5410200"/>
            <a:ext cx="8138079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 You can either enter your </a:t>
            </a:r>
            <a:r>
              <a:rPr lang="en-US" sz="1600" dirty="0"/>
              <a:t>name in the  Accountholder box , </a:t>
            </a:r>
            <a:r>
              <a:rPr lang="en-US" sz="1600" dirty="0" smtClean="0"/>
              <a:t>(Works will find you by </a:t>
            </a:r>
            <a:br>
              <a:rPr lang="en-US" sz="1600" dirty="0" smtClean="0"/>
            </a:br>
            <a:r>
              <a:rPr lang="en-US" sz="1600" dirty="0" smtClean="0"/>
              <a:t>  your last or first name), or enter the last 4 digits of your card in the Account ID Box.  </a:t>
            </a:r>
          </a:p>
          <a:p>
            <a:r>
              <a:rPr lang="en-US" sz="1600" dirty="0" smtClean="0"/>
              <a:t>  It is recommended to use the Account ID.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9282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 </a:t>
            </a:r>
            <a:br>
              <a:rPr lang="en-US" sz="3600" dirty="0" smtClean="0"/>
            </a:br>
            <a:r>
              <a:rPr lang="en-US" sz="1800" dirty="0" smtClean="0"/>
              <a:t>6 of 12</a:t>
            </a:r>
            <a:endParaRPr lang="en-US" sz="1800" dirty="0"/>
          </a:p>
        </p:txBody>
      </p:sp>
      <p:pic>
        <p:nvPicPr>
          <p:cNvPr id="1026" name="Picture 2" descr="C:\Users\RHildebrandt\Desktop\Works   Find 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1" y="1045221"/>
            <a:ext cx="821562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341" y="5943600"/>
            <a:ext cx="8305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#1 Find the correct card and check the box.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#2 Click the OK box.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057" y="228600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7 of 12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" y="2133600"/>
            <a:ext cx="7158788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228" y="1520559"/>
            <a:ext cx="695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If you entered your last name as the Accountholder, all cards with the selected name will be listed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351" y="5715000"/>
            <a:ext cx="7810500" cy="9144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#1  Enter the last 4 digits or your credit card number in the</a:t>
            </a:r>
            <a:br>
              <a:rPr lang="en-US" sz="1500" dirty="0" smtClean="0"/>
            </a:br>
            <a:r>
              <a:rPr lang="en-US" sz="1500" dirty="0" smtClean="0"/>
              <a:t>      Account ID box.</a:t>
            </a:r>
          </a:p>
          <a:p>
            <a:r>
              <a:rPr lang="en-US" sz="1500" dirty="0" smtClean="0"/>
              <a:t>#2  Click the OK button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to Run a Spend </a:t>
            </a:r>
            <a:r>
              <a:rPr lang="en-US" sz="3600" dirty="0" smtClean="0"/>
              <a:t>Report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1800" dirty="0" smtClean="0"/>
              <a:t>8 of 12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0772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499" y="1727717"/>
            <a:ext cx="802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the recommended Account ID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140</TotalTime>
  <Words>401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How To run a spend report</vt:lpstr>
      <vt:lpstr>How to Run a Spend Report  1 of 12</vt:lpstr>
      <vt:lpstr>How to Run a Spend Report  2 of 12</vt:lpstr>
      <vt:lpstr>How to Run a Spend Report  3 of 12</vt:lpstr>
      <vt:lpstr>How to Run a Spend Report  4 of 12</vt:lpstr>
      <vt:lpstr>How to Run a Spend Report  5 of 12</vt:lpstr>
      <vt:lpstr>How to Run a Spend Report  6 of 12</vt:lpstr>
      <vt:lpstr>How to Run a Spend Report  7 of 12</vt:lpstr>
      <vt:lpstr>How to Run a Spend Report  8 of 12</vt:lpstr>
      <vt:lpstr>How to Run a Spend Report  9 of 12</vt:lpstr>
      <vt:lpstr>How to Run a Spend Report  10 of 12</vt:lpstr>
      <vt:lpstr>How to Run a Spend Report  11 of 12</vt:lpstr>
      <vt:lpstr>How to Run a Spend Report  12 of 12</vt:lpstr>
      <vt:lpstr>questions</vt:lpstr>
    </vt:vector>
  </TitlesOfParts>
  <Company>Socorro, 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Run a Spend Report  1 of 12</dc:title>
  <dc:creator>Hildebrandt, Richard</dc:creator>
  <cp:lastModifiedBy>Hildebrandt, Richard</cp:lastModifiedBy>
  <cp:revision>8</cp:revision>
  <dcterms:created xsi:type="dcterms:W3CDTF">2016-02-22T22:24:18Z</dcterms:created>
  <dcterms:modified xsi:type="dcterms:W3CDTF">2018-10-04T19:26:02Z</dcterms:modified>
</cp:coreProperties>
</file>