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y="6858000" cx="9144000"/>
  <p:notesSz cx="7315200" cy="9601200"/>
  <p:embeddedFontLst>
    <p:embeddedFont>
      <p:font typeface="Tahoma"/>
      <p:regular r:id="rId27"/>
      <p:bold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29" roundtripDataSignature="AMtx7mgi7LWL41Bv+ro7BHhcrLdimg8OI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Tahoma-bold.fntdata"/><Relationship Id="rId27" Type="http://schemas.openxmlformats.org/officeDocument/2006/relationships/font" Target="fonts/Tahoma-regular.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customschemas.google.com/relationships/presentationmetadata" Target="metadata"/><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1: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3" name="Google Shape;73;p1: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10: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6" name="Google Shape;126;p10: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1: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2" name="Google Shape;132;p11: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2: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8" name="Google Shape;138;p12: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3: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4" name="Google Shape;144;p13: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4: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0" name="Google Shape;150;p14: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5: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6" name="Google Shape;156;p15: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6: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2" name="Google Shape;162;p16: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7: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17: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8: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4" name="Google Shape;174;p18: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9: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0" name="Google Shape;180;p19: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2: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8" name="Google Shape;78;p2: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20: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6" name="Google Shape;186;p20: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3: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4" name="Google Shape;84;p3: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4: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0" name="Google Shape;90;p4: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5: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6" name="Google Shape;96;p5: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6: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2" name="Google Shape;102;p6: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7: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8" name="Google Shape;108;p7: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8: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4" name="Google Shape;114;p8: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9:notes"/>
          <p:cNvSpPr txBox="1"/>
          <p:nvPr>
            <p:ph idx="1" type="body"/>
          </p:nvPr>
        </p:nvSpPr>
        <p:spPr>
          <a:xfrm>
            <a:off x="731500" y="4560550"/>
            <a:ext cx="5852150" cy="43205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0" name="Google Shape;120;p9:notes"/>
          <p:cNvSpPr/>
          <p:nvPr>
            <p:ph idx="2" type="sldImg"/>
          </p:nvPr>
        </p:nvSpPr>
        <p:spPr>
          <a:xfrm>
            <a:off x="1219425" y="720075"/>
            <a:ext cx="4877025" cy="36004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2" name="Shape 22"/>
        <p:cNvGrpSpPr/>
        <p:nvPr/>
      </p:nvGrpSpPr>
      <p:grpSpPr>
        <a:xfrm>
          <a:off x="0" y="0"/>
          <a:ext cx="0" cy="0"/>
          <a:chOff x="0" y="0"/>
          <a:chExt cx="0" cy="0"/>
        </a:xfrm>
      </p:grpSpPr>
      <p:sp>
        <p:nvSpPr>
          <p:cNvPr id="23" name="Google Shape;23;p22"/>
          <p:cNvSpPr txBox="1"/>
          <p:nvPr>
            <p:ph type="ctrTitle"/>
          </p:nvPr>
        </p:nvSpPr>
        <p:spPr>
          <a:xfrm>
            <a:off x="685800" y="533400"/>
            <a:ext cx="5713413" cy="1143000"/>
          </a:xfrm>
          <a:prstGeom prst="rect">
            <a:avLst/>
          </a:prstGeom>
          <a:solidFill>
            <a:schemeClr val="lt1"/>
          </a:solid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24" name="Google Shape;24;p22"/>
          <p:cNvSpPr txBox="1"/>
          <p:nvPr>
            <p:ph idx="1" type="subTitle"/>
          </p:nvPr>
        </p:nvSpPr>
        <p:spPr>
          <a:xfrm>
            <a:off x="1066800" y="2209800"/>
            <a:ext cx="6400800" cy="1752600"/>
          </a:xfrm>
          <a:prstGeom prst="rect">
            <a:avLst/>
          </a:prstGeom>
          <a:noFill/>
          <a:ln>
            <a:noFill/>
          </a:ln>
        </p:spPr>
        <p:txBody>
          <a:bodyPr anchorCtr="0" anchor="t" bIns="45700" lIns="91425" spcFirstLastPara="1" rIns="91425" wrap="square" tIns="45700">
            <a:noAutofit/>
          </a:bodyPr>
          <a:lstStyle>
            <a:lvl1pPr lvl="0" marR="0" algn="ctr">
              <a:lnSpc>
                <a:spcPct val="100000"/>
              </a:lnSpc>
              <a:spcBef>
                <a:spcPts val="640"/>
              </a:spcBef>
              <a:spcAft>
                <a:spcPts val="0"/>
              </a:spcAft>
              <a:buClr>
                <a:schemeClr val="folHlink"/>
              </a:buClr>
              <a:buSzPts val="1920"/>
              <a:buFont typeface="Noto Sans Symbols"/>
              <a:buNone/>
              <a:defRPr b="0" i="0" sz="3200" u="none" cap="none" strike="noStrike">
                <a:solidFill>
                  <a:schemeClr val="dk1"/>
                </a:solidFill>
                <a:latin typeface="Arial"/>
                <a:ea typeface="Arial"/>
                <a:cs typeface="Arial"/>
                <a:sym typeface="Arial"/>
              </a:defRPr>
            </a:lvl1pPr>
            <a:lvl2pPr lvl="1" marR="0" algn="l">
              <a:lnSpc>
                <a:spcPct val="100000"/>
              </a:lnSpc>
              <a:spcBef>
                <a:spcPts val="560"/>
              </a:spcBef>
              <a:spcAft>
                <a:spcPts val="0"/>
              </a:spcAft>
              <a:buClr>
                <a:schemeClr val="hlink"/>
              </a:buClr>
              <a:buSzPts val="1540"/>
              <a:buFont typeface="Noto Sans Symbols"/>
              <a:buChar char="■"/>
              <a:defRPr b="0" i="0" sz="2800" u="none" cap="none" strike="noStrike">
                <a:solidFill>
                  <a:schemeClr val="dk1"/>
                </a:solidFill>
                <a:latin typeface="Arial"/>
                <a:ea typeface="Arial"/>
                <a:cs typeface="Arial"/>
                <a:sym typeface="Arial"/>
              </a:defRPr>
            </a:lvl2pPr>
            <a:lvl3pPr lvl="2" marR="0" algn="l">
              <a:lnSpc>
                <a:spcPct val="100000"/>
              </a:lnSpc>
              <a:spcBef>
                <a:spcPts val="480"/>
              </a:spcBef>
              <a:spcAft>
                <a:spcPts val="0"/>
              </a:spcAft>
              <a:buClr>
                <a:schemeClr val="folHlink"/>
              </a:buClr>
              <a:buSzPts val="1200"/>
              <a:buFont typeface="Noto Sans Symbols"/>
              <a:buChar char="■"/>
              <a:defRPr b="0" i="0" sz="2400" u="none" cap="none" strike="noStrike">
                <a:solidFill>
                  <a:schemeClr val="dk1"/>
                </a:solidFill>
                <a:latin typeface="Arial"/>
                <a:ea typeface="Arial"/>
                <a:cs typeface="Arial"/>
                <a:sym typeface="Arial"/>
              </a:defRPr>
            </a:lvl3pPr>
            <a:lvl4pPr lvl="3" marR="0" algn="l">
              <a:lnSpc>
                <a:spcPct val="100000"/>
              </a:lnSpc>
              <a:spcBef>
                <a:spcPts val="400"/>
              </a:spcBef>
              <a:spcAft>
                <a:spcPts val="0"/>
              </a:spcAft>
              <a:buClr>
                <a:schemeClr val="accent2"/>
              </a:buClr>
              <a:buSzPts val="1100"/>
              <a:buFont typeface="Noto Sans Symbols"/>
              <a:buChar char="■"/>
              <a:defRPr b="0" i="0" sz="2000" u="none" cap="none" strike="noStrike">
                <a:solidFill>
                  <a:schemeClr val="dk1"/>
                </a:solidFill>
                <a:latin typeface="Arial"/>
                <a:ea typeface="Arial"/>
                <a:cs typeface="Arial"/>
                <a:sym typeface="Arial"/>
              </a:defRPr>
            </a:lvl4pPr>
            <a:lvl5pPr lvl="4"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5pPr>
            <a:lvl6pPr lvl="5"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6pPr>
            <a:lvl7pPr lvl="6"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7pPr>
            <a:lvl8pPr lvl="7"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8pPr>
            <a:lvl9pPr lvl="8"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9pPr>
          </a:lstStyle>
          <a:p/>
        </p:txBody>
      </p:sp>
      <p:sp>
        <p:nvSpPr>
          <p:cNvPr id="25" name="Google Shape;25;p22"/>
          <p:cNvSpPr txBox="1"/>
          <p:nvPr>
            <p:ph idx="10" type="dt"/>
          </p:nvPr>
        </p:nvSpPr>
        <p:spPr>
          <a:xfrm>
            <a:off x="990600" y="6248400"/>
            <a:ext cx="1905000" cy="457200"/>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6" name="Google Shape;26;p22"/>
          <p:cNvSpPr txBox="1"/>
          <p:nvPr>
            <p:ph idx="11" type="ftr"/>
          </p:nvPr>
        </p:nvSpPr>
        <p:spPr>
          <a:xfrm>
            <a:off x="3429000" y="6248400"/>
            <a:ext cx="2895600" cy="457200"/>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7" name="Google Shape;27;p22"/>
          <p:cNvSpPr txBox="1"/>
          <p:nvPr>
            <p:ph idx="12" type="sldNum"/>
          </p:nvPr>
        </p:nvSpPr>
        <p:spPr>
          <a:xfrm>
            <a:off x="6858000" y="62484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1pPr>
            <a:lvl2pPr indent="0" lvl="1" marL="0" marR="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2pPr>
            <a:lvl3pPr indent="0" lvl="2" marL="0" marR="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3pPr>
            <a:lvl4pPr indent="0" lvl="3" marL="0" marR="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4pPr>
            <a:lvl5pPr indent="0" lvl="4" marL="0" marR="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5pPr>
            <a:lvl6pPr indent="0" lvl="5" marL="0" marR="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6pPr>
            <a:lvl7pPr indent="0" lvl="6" marL="0" marR="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7pPr>
            <a:lvl8pPr indent="0" lvl="7" marL="0" marR="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8pPr>
            <a:lvl9pPr indent="0" lvl="8" marL="0" marR="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32"/>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60" name="Google Shape;60;p32"/>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marR="0" algn="l">
              <a:lnSpc>
                <a:spcPct val="100000"/>
              </a:lnSpc>
              <a:spcBef>
                <a:spcPts val="480"/>
              </a:spcBef>
              <a:spcAft>
                <a:spcPts val="0"/>
              </a:spcAft>
              <a:buClr>
                <a:schemeClr val="folHlink"/>
              </a:buClr>
              <a:buSzPts val="1440"/>
              <a:buFont typeface="Noto Sans Symbols"/>
              <a:buNone/>
              <a:defRPr b="1" sz="2400">
                <a:solidFill>
                  <a:schemeClr val="dk1"/>
                </a:solidFill>
                <a:latin typeface="Arial"/>
                <a:ea typeface="Arial"/>
                <a:cs typeface="Arial"/>
                <a:sym typeface="Arial"/>
              </a:defRPr>
            </a:lvl1pPr>
            <a:lvl2pPr indent="-228600" lvl="1" marL="914400" marR="0" algn="l">
              <a:lnSpc>
                <a:spcPct val="100000"/>
              </a:lnSpc>
              <a:spcBef>
                <a:spcPts val="400"/>
              </a:spcBef>
              <a:spcAft>
                <a:spcPts val="0"/>
              </a:spcAft>
              <a:buClr>
                <a:schemeClr val="hlink"/>
              </a:buClr>
              <a:buSzPts val="1100"/>
              <a:buFont typeface="Noto Sans Symbols"/>
              <a:buNone/>
              <a:defRPr b="1" i="0" sz="2000" u="none" cap="none" strike="noStrike">
                <a:solidFill>
                  <a:schemeClr val="dk1"/>
                </a:solidFill>
                <a:latin typeface="Arial"/>
                <a:ea typeface="Arial"/>
                <a:cs typeface="Arial"/>
                <a:sym typeface="Arial"/>
              </a:defRPr>
            </a:lvl2pPr>
            <a:lvl3pPr indent="-228600" lvl="2" marL="1371600" marR="0" algn="l">
              <a:lnSpc>
                <a:spcPct val="100000"/>
              </a:lnSpc>
              <a:spcBef>
                <a:spcPts val="360"/>
              </a:spcBef>
              <a:spcAft>
                <a:spcPts val="0"/>
              </a:spcAft>
              <a:buClr>
                <a:schemeClr val="folHlink"/>
              </a:buClr>
              <a:buSzPts val="900"/>
              <a:buFont typeface="Noto Sans Symbols"/>
              <a:buNone/>
              <a:defRPr b="1" i="0" sz="1800" u="none" cap="none" strike="noStrike">
                <a:solidFill>
                  <a:schemeClr val="dk1"/>
                </a:solidFill>
                <a:latin typeface="Arial"/>
                <a:ea typeface="Arial"/>
                <a:cs typeface="Arial"/>
                <a:sym typeface="Arial"/>
              </a:defRPr>
            </a:lvl3pPr>
            <a:lvl4pPr indent="-228600" lvl="3" marL="1828800" marR="0" algn="l">
              <a:lnSpc>
                <a:spcPct val="100000"/>
              </a:lnSpc>
              <a:spcBef>
                <a:spcPts val="320"/>
              </a:spcBef>
              <a:spcAft>
                <a:spcPts val="0"/>
              </a:spcAft>
              <a:buClr>
                <a:schemeClr val="accent2"/>
              </a:buClr>
              <a:buSzPts val="880"/>
              <a:buFont typeface="Noto Sans Symbols"/>
              <a:buNone/>
              <a:defRPr b="1" i="0" sz="1600" u="none" cap="none" strike="noStrike">
                <a:solidFill>
                  <a:schemeClr val="dk1"/>
                </a:solidFill>
                <a:latin typeface="Arial"/>
                <a:ea typeface="Arial"/>
                <a:cs typeface="Arial"/>
                <a:sym typeface="Arial"/>
              </a:defRPr>
            </a:lvl4pPr>
            <a:lvl5pPr indent="-228600" lvl="4" marL="2286000" marR="0" algn="l">
              <a:lnSpc>
                <a:spcPct val="100000"/>
              </a:lnSpc>
              <a:spcBef>
                <a:spcPts val="320"/>
              </a:spcBef>
              <a:spcAft>
                <a:spcPts val="0"/>
              </a:spcAft>
              <a:buClr>
                <a:schemeClr val="accent1"/>
              </a:buClr>
              <a:buSzPts val="800"/>
              <a:buFont typeface="Noto Sans Symbols"/>
              <a:buNone/>
              <a:defRPr b="1" i="0" sz="1600" u="none" cap="none" strike="noStrike">
                <a:solidFill>
                  <a:schemeClr val="dk1"/>
                </a:solidFill>
                <a:latin typeface="Arial"/>
                <a:ea typeface="Arial"/>
                <a:cs typeface="Arial"/>
                <a:sym typeface="Arial"/>
              </a:defRPr>
            </a:lvl5pPr>
            <a:lvl6pPr indent="-228600" lvl="5" marL="2743200" marR="0" algn="l">
              <a:lnSpc>
                <a:spcPct val="100000"/>
              </a:lnSpc>
              <a:spcBef>
                <a:spcPts val="320"/>
              </a:spcBef>
              <a:spcAft>
                <a:spcPts val="0"/>
              </a:spcAft>
              <a:buClr>
                <a:schemeClr val="accent1"/>
              </a:buClr>
              <a:buSzPts val="800"/>
              <a:buFont typeface="Noto Sans Symbols"/>
              <a:buNone/>
              <a:defRPr b="1" i="0" sz="1600" u="none" cap="none" strike="noStrike">
                <a:solidFill>
                  <a:schemeClr val="dk1"/>
                </a:solidFill>
                <a:latin typeface="Arial"/>
                <a:ea typeface="Arial"/>
                <a:cs typeface="Arial"/>
                <a:sym typeface="Arial"/>
              </a:defRPr>
            </a:lvl6pPr>
            <a:lvl7pPr indent="-228600" lvl="6" marL="3200400" marR="0" algn="l">
              <a:lnSpc>
                <a:spcPct val="100000"/>
              </a:lnSpc>
              <a:spcBef>
                <a:spcPts val="320"/>
              </a:spcBef>
              <a:spcAft>
                <a:spcPts val="0"/>
              </a:spcAft>
              <a:buClr>
                <a:schemeClr val="accent1"/>
              </a:buClr>
              <a:buSzPts val="800"/>
              <a:buFont typeface="Noto Sans Symbols"/>
              <a:buNone/>
              <a:defRPr b="1" i="0" sz="1600" u="none" cap="none" strike="noStrike">
                <a:solidFill>
                  <a:schemeClr val="dk1"/>
                </a:solidFill>
                <a:latin typeface="Arial"/>
                <a:ea typeface="Arial"/>
                <a:cs typeface="Arial"/>
                <a:sym typeface="Arial"/>
              </a:defRPr>
            </a:lvl7pPr>
            <a:lvl8pPr indent="-228600" lvl="7" marL="3657600" marR="0" algn="l">
              <a:lnSpc>
                <a:spcPct val="100000"/>
              </a:lnSpc>
              <a:spcBef>
                <a:spcPts val="320"/>
              </a:spcBef>
              <a:spcAft>
                <a:spcPts val="0"/>
              </a:spcAft>
              <a:buClr>
                <a:schemeClr val="accent1"/>
              </a:buClr>
              <a:buSzPts val="800"/>
              <a:buFont typeface="Noto Sans Symbols"/>
              <a:buNone/>
              <a:defRPr b="1" i="0" sz="1600" u="none" cap="none" strike="noStrike">
                <a:solidFill>
                  <a:schemeClr val="dk1"/>
                </a:solidFill>
                <a:latin typeface="Arial"/>
                <a:ea typeface="Arial"/>
                <a:cs typeface="Arial"/>
                <a:sym typeface="Arial"/>
              </a:defRPr>
            </a:lvl8pPr>
            <a:lvl9pPr indent="-228600" lvl="8" marL="4114800" marR="0" algn="l">
              <a:lnSpc>
                <a:spcPct val="100000"/>
              </a:lnSpc>
              <a:spcBef>
                <a:spcPts val="320"/>
              </a:spcBef>
              <a:spcAft>
                <a:spcPts val="0"/>
              </a:spcAft>
              <a:buClr>
                <a:schemeClr val="accent1"/>
              </a:buClr>
              <a:buSzPts val="800"/>
              <a:buFont typeface="Noto Sans Symbols"/>
              <a:buNone/>
              <a:defRPr b="1" i="0" sz="1600" u="none" cap="none" strike="noStrike">
                <a:solidFill>
                  <a:schemeClr val="dk1"/>
                </a:solidFill>
                <a:latin typeface="Arial"/>
                <a:ea typeface="Arial"/>
                <a:cs typeface="Arial"/>
                <a:sym typeface="Arial"/>
              </a:defRPr>
            </a:lvl9pPr>
          </a:lstStyle>
          <a:p/>
        </p:txBody>
      </p:sp>
      <p:sp>
        <p:nvSpPr>
          <p:cNvPr id="61" name="Google Shape;61;p32"/>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20040" lvl="0" marL="457200" marR="0" algn="l">
              <a:lnSpc>
                <a:spcPct val="100000"/>
              </a:lnSpc>
              <a:spcBef>
                <a:spcPts val="480"/>
              </a:spcBef>
              <a:spcAft>
                <a:spcPts val="0"/>
              </a:spcAft>
              <a:buClr>
                <a:schemeClr val="folHlink"/>
              </a:buClr>
              <a:buSzPts val="1440"/>
              <a:buFont typeface="Noto Sans Symbols"/>
              <a:buChar char="■"/>
              <a:defRPr sz="2400">
                <a:solidFill>
                  <a:schemeClr val="dk1"/>
                </a:solidFill>
                <a:latin typeface="Arial"/>
                <a:ea typeface="Arial"/>
                <a:cs typeface="Arial"/>
                <a:sym typeface="Arial"/>
              </a:defRPr>
            </a:lvl1pPr>
            <a:lvl2pPr indent="-298450" lvl="1" marL="914400" marR="0" algn="l">
              <a:lnSpc>
                <a:spcPct val="100000"/>
              </a:lnSpc>
              <a:spcBef>
                <a:spcPts val="400"/>
              </a:spcBef>
              <a:spcAft>
                <a:spcPts val="0"/>
              </a:spcAft>
              <a:buClr>
                <a:schemeClr val="hlink"/>
              </a:buClr>
              <a:buSzPts val="1100"/>
              <a:buFont typeface="Noto Sans Symbols"/>
              <a:buChar char="■"/>
              <a:defRPr b="0" i="0" sz="2000" u="none" cap="none" strike="noStrike">
                <a:solidFill>
                  <a:schemeClr val="dk1"/>
                </a:solidFill>
                <a:latin typeface="Arial"/>
                <a:ea typeface="Arial"/>
                <a:cs typeface="Arial"/>
                <a:sym typeface="Arial"/>
              </a:defRPr>
            </a:lvl2pPr>
            <a:lvl3pPr indent="-285750" lvl="2" marL="1371600" marR="0" algn="l">
              <a:lnSpc>
                <a:spcPct val="100000"/>
              </a:lnSpc>
              <a:spcBef>
                <a:spcPts val="360"/>
              </a:spcBef>
              <a:spcAft>
                <a:spcPts val="0"/>
              </a:spcAft>
              <a:buClr>
                <a:schemeClr val="folHlink"/>
              </a:buClr>
              <a:buSzPts val="900"/>
              <a:buFont typeface="Noto Sans Symbols"/>
              <a:buChar char="■"/>
              <a:defRPr b="0" i="0" sz="1800" u="none" cap="none" strike="noStrike">
                <a:solidFill>
                  <a:schemeClr val="dk1"/>
                </a:solidFill>
                <a:latin typeface="Arial"/>
                <a:ea typeface="Arial"/>
                <a:cs typeface="Arial"/>
                <a:sym typeface="Arial"/>
              </a:defRPr>
            </a:lvl3pPr>
            <a:lvl4pPr indent="-284480" lvl="3" marL="1828800" marR="0" algn="l">
              <a:lnSpc>
                <a:spcPct val="100000"/>
              </a:lnSpc>
              <a:spcBef>
                <a:spcPts val="320"/>
              </a:spcBef>
              <a:spcAft>
                <a:spcPts val="0"/>
              </a:spcAft>
              <a:buClr>
                <a:schemeClr val="accent2"/>
              </a:buClr>
              <a:buSzPts val="880"/>
              <a:buFont typeface="Noto Sans Symbols"/>
              <a:buChar char="■"/>
              <a:defRPr b="0" i="0" sz="1600" u="none" cap="none" strike="noStrike">
                <a:solidFill>
                  <a:schemeClr val="dk1"/>
                </a:solidFill>
                <a:latin typeface="Arial"/>
                <a:ea typeface="Arial"/>
                <a:cs typeface="Arial"/>
                <a:sym typeface="Arial"/>
              </a:defRPr>
            </a:lvl4pPr>
            <a:lvl5pPr indent="-279400" lvl="4" marL="2286000" marR="0" algn="l">
              <a:lnSpc>
                <a:spcPct val="100000"/>
              </a:lnSpc>
              <a:spcBef>
                <a:spcPts val="320"/>
              </a:spcBef>
              <a:spcAft>
                <a:spcPts val="0"/>
              </a:spcAft>
              <a:buClr>
                <a:schemeClr val="accent1"/>
              </a:buClr>
              <a:buSzPts val="800"/>
              <a:buFont typeface="Noto Sans Symbols"/>
              <a:buChar char="■"/>
              <a:defRPr b="0" i="0" sz="1600" u="none" cap="none" strike="noStrike">
                <a:solidFill>
                  <a:schemeClr val="dk1"/>
                </a:solidFill>
                <a:latin typeface="Arial"/>
                <a:ea typeface="Arial"/>
                <a:cs typeface="Arial"/>
                <a:sym typeface="Arial"/>
              </a:defRPr>
            </a:lvl5pPr>
            <a:lvl6pPr indent="-279400" lvl="5" marL="2743200" marR="0" algn="l">
              <a:lnSpc>
                <a:spcPct val="100000"/>
              </a:lnSpc>
              <a:spcBef>
                <a:spcPts val="320"/>
              </a:spcBef>
              <a:spcAft>
                <a:spcPts val="0"/>
              </a:spcAft>
              <a:buClr>
                <a:schemeClr val="accent1"/>
              </a:buClr>
              <a:buSzPts val="800"/>
              <a:buFont typeface="Noto Sans Symbols"/>
              <a:buChar char="■"/>
              <a:defRPr b="0" i="0" sz="1600" u="none" cap="none" strike="noStrike">
                <a:solidFill>
                  <a:schemeClr val="dk1"/>
                </a:solidFill>
                <a:latin typeface="Arial"/>
                <a:ea typeface="Arial"/>
                <a:cs typeface="Arial"/>
                <a:sym typeface="Arial"/>
              </a:defRPr>
            </a:lvl6pPr>
            <a:lvl7pPr indent="-279400" lvl="6" marL="3200400" marR="0" algn="l">
              <a:lnSpc>
                <a:spcPct val="100000"/>
              </a:lnSpc>
              <a:spcBef>
                <a:spcPts val="320"/>
              </a:spcBef>
              <a:spcAft>
                <a:spcPts val="0"/>
              </a:spcAft>
              <a:buClr>
                <a:schemeClr val="accent1"/>
              </a:buClr>
              <a:buSzPts val="800"/>
              <a:buFont typeface="Noto Sans Symbols"/>
              <a:buChar char="■"/>
              <a:defRPr b="0" i="0" sz="1600" u="none" cap="none" strike="noStrike">
                <a:solidFill>
                  <a:schemeClr val="dk1"/>
                </a:solidFill>
                <a:latin typeface="Arial"/>
                <a:ea typeface="Arial"/>
                <a:cs typeface="Arial"/>
                <a:sym typeface="Arial"/>
              </a:defRPr>
            </a:lvl7pPr>
            <a:lvl8pPr indent="-279400" lvl="7" marL="3657600" marR="0" algn="l">
              <a:lnSpc>
                <a:spcPct val="100000"/>
              </a:lnSpc>
              <a:spcBef>
                <a:spcPts val="320"/>
              </a:spcBef>
              <a:spcAft>
                <a:spcPts val="0"/>
              </a:spcAft>
              <a:buClr>
                <a:schemeClr val="accent1"/>
              </a:buClr>
              <a:buSzPts val="800"/>
              <a:buFont typeface="Noto Sans Symbols"/>
              <a:buChar char="■"/>
              <a:defRPr b="0" i="0" sz="1600" u="none" cap="none" strike="noStrike">
                <a:solidFill>
                  <a:schemeClr val="dk1"/>
                </a:solidFill>
                <a:latin typeface="Arial"/>
                <a:ea typeface="Arial"/>
                <a:cs typeface="Arial"/>
                <a:sym typeface="Arial"/>
              </a:defRPr>
            </a:lvl8pPr>
            <a:lvl9pPr indent="-279400" lvl="8" marL="4114800" marR="0" algn="l">
              <a:lnSpc>
                <a:spcPct val="100000"/>
              </a:lnSpc>
              <a:spcBef>
                <a:spcPts val="320"/>
              </a:spcBef>
              <a:spcAft>
                <a:spcPts val="0"/>
              </a:spcAft>
              <a:buClr>
                <a:schemeClr val="accent1"/>
              </a:buClr>
              <a:buSzPts val="800"/>
              <a:buFont typeface="Noto Sans Symbols"/>
              <a:buChar char="■"/>
              <a:defRPr b="0" i="0" sz="1600" u="none" cap="none" strike="noStrike">
                <a:solidFill>
                  <a:schemeClr val="dk1"/>
                </a:solidFill>
                <a:latin typeface="Arial"/>
                <a:ea typeface="Arial"/>
                <a:cs typeface="Arial"/>
                <a:sym typeface="Arial"/>
              </a:defRPr>
            </a:lvl9pPr>
          </a:lstStyle>
          <a:p/>
        </p:txBody>
      </p:sp>
      <p:sp>
        <p:nvSpPr>
          <p:cNvPr id="62" name="Google Shape;62;p32"/>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marR="0" algn="l">
              <a:lnSpc>
                <a:spcPct val="100000"/>
              </a:lnSpc>
              <a:spcBef>
                <a:spcPts val="480"/>
              </a:spcBef>
              <a:spcAft>
                <a:spcPts val="0"/>
              </a:spcAft>
              <a:buClr>
                <a:schemeClr val="folHlink"/>
              </a:buClr>
              <a:buSzPts val="1440"/>
              <a:buFont typeface="Noto Sans Symbols"/>
              <a:buNone/>
              <a:defRPr b="1" sz="2400">
                <a:solidFill>
                  <a:schemeClr val="dk1"/>
                </a:solidFill>
                <a:latin typeface="Arial"/>
                <a:ea typeface="Arial"/>
                <a:cs typeface="Arial"/>
                <a:sym typeface="Arial"/>
              </a:defRPr>
            </a:lvl1pPr>
            <a:lvl2pPr indent="-228600" lvl="1" marL="914400" marR="0" algn="l">
              <a:lnSpc>
                <a:spcPct val="100000"/>
              </a:lnSpc>
              <a:spcBef>
                <a:spcPts val="400"/>
              </a:spcBef>
              <a:spcAft>
                <a:spcPts val="0"/>
              </a:spcAft>
              <a:buClr>
                <a:schemeClr val="hlink"/>
              </a:buClr>
              <a:buSzPts val="1100"/>
              <a:buFont typeface="Noto Sans Symbols"/>
              <a:buNone/>
              <a:defRPr b="1" i="0" sz="2000" u="none" cap="none" strike="noStrike">
                <a:solidFill>
                  <a:schemeClr val="dk1"/>
                </a:solidFill>
                <a:latin typeface="Arial"/>
                <a:ea typeface="Arial"/>
                <a:cs typeface="Arial"/>
                <a:sym typeface="Arial"/>
              </a:defRPr>
            </a:lvl2pPr>
            <a:lvl3pPr indent="-228600" lvl="2" marL="1371600" marR="0" algn="l">
              <a:lnSpc>
                <a:spcPct val="100000"/>
              </a:lnSpc>
              <a:spcBef>
                <a:spcPts val="360"/>
              </a:spcBef>
              <a:spcAft>
                <a:spcPts val="0"/>
              </a:spcAft>
              <a:buClr>
                <a:schemeClr val="folHlink"/>
              </a:buClr>
              <a:buSzPts val="900"/>
              <a:buFont typeface="Noto Sans Symbols"/>
              <a:buNone/>
              <a:defRPr b="1" i="0" sz="1800" u="none" cap="none" strike="noStrike">
                <a:solidFill>
                  <a:schemeClr val="dk1"/>
                </a:solidFill>
                <a:latin typeface="Arial"/>
                <a:ea typeface="Arial"/>
                <a:cs typeface="Arial"/>
                <a:sym typeface="Arial"/>
              </a:defRPr>
            </a:lvl3pPr>
            <a:lvl4pPr indent="-228600" lvl="3" marL="1828800" marR="0" algn="l">
              <a:lnSpc>
                <a:spcPct val="100000"/>
              </a:lnSpc>
              <a:spcBef>
                <a:spcPts val="320"/>
              </a:spcBef>
              <a:spcAft>
                <a:spcPts val="0"/>
              </a:spcAft>
              <a:buClr>
                <a:schemeClr val="accent2"/>
              </a:buClr>
              <a:buSzPts val="880"/>
              <a:buFont typeface="Noto Sans Symbols"/>
              <a:buNone/>
              <a:defRPr b="1" i="0" sz="1600" u="none" cap="none" strike="noStrike">
                <a:solidFill>
                  <a:schemeClr val="dk1"/>
                </a:solidFill>
                <a:latin typeface="Arial"/>
                <a:ea typeface="Arial"/>
                <a:cs typeface="Arial"/>
                <a:sym typeface="Arial"/>
              </a:defRPr>
            </a:lvl4pPr>
            <a:lvl5pPr indent="-228600" lvl="4" marL="2286000" marR="0" algn="l">
              <a:lnSpc>
                <a:spcPct val="100000"/>
              </a:lnSpc>
              <a:spcBef>
                <a:spcPts val="320"/>
              </a:spcBef>
              <a:spcAft>
                <a:spcPts val="0"/>
              </a:spcAft>
              <a:buClr>
                <a:schemeClr val="accent1"/>
              </a:buClr>
              <a:buSzPts val="800"/>
              <a:buFont typeface="Noto Sans Symbols"/>
              <a:buNone/>
              <a:defRPr b="1" i="0" sz="1600" u="none" cap="none" strike="noStrike">
                <a:solidFill>
                  <a:schemeClr val="dk1"/>
                </a:solidFill>
                <a:latin typeface="Arial"/>
                <a:ea typeface="Arial"/>
                <a:cs typeface="Arial"/>
                <a:sym typeface="Arial"/>
              </a:defRPr>
            </a:lvl5pPr>
            <a:lvl6pPr indent="-228600" lvl="5" marL="2743200" marR="0" algn="l">
              <a:lnSpc>
                <a:spcPct val="100000"/>
              </a:lnSpc>
              <a:spcBef>
                <a:spcPts val="320"/>
              </a:spcBef>
              <a:spcAft>
                <a:spcPts val="0"/>
              </a:spcAft>
              <a:buClr>
                <a:schemeClr val="accent1"/>
              </a:buClr>
              <a:buSzPts val="800"/>
              <a:buFont typeface="Noto Sans Symbols"/>
              <a:buNone/>
              <a:defRPr b="1" i="0" sz="1600" u="none" cap="none" strike="noStrike">
                <a:solidFill>
                  <a:schemeClr val="dk1"/>
                </a:solidFill>
                <a:latin typeface="Arial"/>
                <a:ea typeface="Arial"/>
                <a:cs typeface="Arial"/>
                <a:sym typeface="Arial"/>
              </a:defRPr>
            </a:lvl6pPr>
            <a:lvl7pPr indent="-228600" lvl="6" marL="3200400" marR="0" algn="l">
              <a:lnSpc>
                <a:spcPct val="100000"/>
              </a:lnSpc>
              <a:spcBef>
                <a:spcPts val="320"/>
              </a:spcBef>
              <a:spcAft>
                <a:spcPts val="0"/>
              </a:spcAft>
              <a:buClr>
                <a:schemeClr val="accent1"/>
              </a:buClr>
              <a:buSzPts val="800"/>
              <a:buFont typeface="Noto Sans Symbols"/>
              <a:buNone/>
              <a:defRPr b="1" i="0" sz="1600" u="none" cap="none" strike="noStrike">
                <a:solidFill>
                  <a:schemeClr val="dk1"/>
                </a:solidFill>
                <a:latin typeface="Arial"/>
                <a:ea typeface="Arial"/>
                <a:cs typeface="Arial"/>
                <a:sym typeface="Arial"/>
              </a:defRPr>
            </a:lvl7pPr>
            <a:lvl8pPr indent="-228600" lvl="7" marL="3657600" marR="0" algn="l">
              <a:lnSpc>
                <a:spcPct val="100000"/>
              </a:lnSpc>
              <a:spcBef>
                <a:spcPts val="320"/>
              </a:spcBef>
              <a:spcAft>
                <a:spcPts val="0"/>
              </a:spcAft>
              <a:buClr>
                <a:schemeClr val="accent1"/>
              </a:buClr>
              <a:buSzPts val="800"/>
              <a:buFont typeface="Noto Sans Symbols"/>
              <a:buNone/>
              <a:defRPr b="1" i="0" sz="1600" u="none" cap="none" strike="noStrike">
                <a:solidFill>
                  <a:schemeClr val="dk1"/>
                </a:solidFill>
                <a:latin typeface="Arial"/>
                <a:ea typeface="Arial"/>
                <a:cs typeface="Arial"/>
                <a:sym typeface="Arial"/>
              </a:defRPr>
            </a:lvl8pPr>
            <a:lvl9pPr indent="-228600" lvl="8" marL="4114800" marR="0" algn="l">
              <a:lnSpc>
                <a:spcPct val="100000"/>
              </a:lnSpc>
              <a:spcBef>
                <a:spcPts val="320"/>
              </a:spcBef>
              <a:spcAft>
                <a:spcPts val="0"/>
              </a:spcAft>
              <a:buClr>
                <a:schemeClr val="accent1"/>
              </a:buClr>
              <a:buSzPts val="800"/>
              <a:buFont typeface="Noto Sans Symbols"/>
              <a:buNone/>
              <a:defRPr b="1" i="0" sz="1600" u="none" cap="none" strike="noStrike">
                <a:solidFill>
                  <a:schemeClr val="dk1"/>
                </a:solidFill>
                <a:latin typeface="Arial"/>
                <a:ea typeface="Arial"/>
                <a:cs typeface="Arial"/>
                <a:sym typeface="Arial"/>
              </a:defRPr>
            </a:lvl9pPr>
          </a:lstStyle>
          <a:p/>
        </p:txBody>
      </p:sp>
      <p:sp>
        <p:nvSpPr>
          <p:cNvPr id="63" name="Google Shape;63;p32"/>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20040" lvl="0" marL="457200" marR="0" algn="l">
              <a:lnSpc>
                <a:spcPct val="100000"/>
              </a:lnSpc>
              <a:spcBef>
                <a:spcPts val="480"/>
              </a:spcBef>
              <a:spcAft>
                <a:spcPts val="0"/>
              </a:spcAft>
              <a:buClr>
                <a:schemeClr val="folHlink"/>
              </a:buClr>
              <a:buSzPts val="1440"/>
              <a:buFont typeface="Noto Sans Symbols"/>
              <a:buChar char="■"/>
              <a:defRPr sz="2400">
                <a:solidFill>
                  <a:schemeClr val="dk1"/>
                </a:solidFill>
                <a:latin typeface="Arial"/>
                <a:ea typeface="Arial"/>
                <a:cs typeface="Arial"/>
                <a:sym typeface="Arial"/>
              </a:defRPr>
            </a:lvl1pPr>
            <a:lvl2pPr indent="-298450" lvl="1" marL="914400" marR="0" algn="l">
              <a:lnSpc>
                <a:spcPct val="100000"/>
              </a:lnSpc>
              <a:spcBef>
                <a:spcPts val="400"/>
              </a:spcBef>
              <a:spcAft>
                <a:spcPts val="0"/>
              </a:spcAft>
              <a:buClr>
                <a:schemeClr val="hlink"/>
              </a:buClr>
              <a:buSzPts val="1100"/>
              <a:buFont typeface="Noto Sans Symbols"/>
              <a:buChar char="■"/>
              <a:defRPr b="0" i="0" sz="2000" u="none" cap="none" strike="noStrike">
                <a:solidFill>
                  <a:schemeClr val="dk1"/>
                </a:solidFill>
                <a:latin typeface="Arial"/>
                <a:ea typeface="Arial"/>
                <a:cs typeface="Arial"/>
                <a:sym typeface="Arial"/>
              </a:defRPr>
            </a:lvl2pPr>
            <a:lvl3pPr indent="-285750" lvl="2" marL="1371600" marR="0" algn="l">
              <a:lnSpc>
                <a:spcPct val="100000"/>
              </a:lnSpc>
              <a:spcBef>
                <a:spcPts val="360"/>
              </a:spcBef>
              <a:spcAft>
                <a:spcPts val="0"/>
              </a:spcAft>
              <a:buClr>
                <a:schemeClr val="folHlink"/>
              </a:buClr>
              <a:buSzPts val="900"/>
              <a:buFont typeface="Noto Sans Symbols"/>
              <a:buChar char="■"/>
              <a:defRPr b="0" i="0" sz="1800" u="none" cap="none" strike="noStrike">
                <a:solidFill>
                  <a:schemeClr val="dk1"/>
                </a:solidFill>
                <a:latin typeface="Arial"/>
                <a:ea typeface="Arial"/>
                <a:cs typeface="Arial"/>
                <a:sym typeface="Arial"/>
              </a:defRPr>
            </a:lvl3pPr>
            <a:lvl4pPr indent="-284480" lvl="3" marL="1828800" marR="0" algn="l">
              <a:lnSpc>
                <a:spcPct val="100000"/>
              </a:lnSpc>
              <a:spcBef>
                <a:spcPts val="320"/>
              </a:spcBef>
              <a:spcAft>
                <a:spcPts val="0"/>
              </a:spcAft>
              <a:buClr>
                <a:schemeClr val="accent2"/>
              </a:buClr>
              <a:buSzPts val="880"/>
              <a:buFont typeface="Noto Sans Symbols"/>
              <a:buChar char="■"/>
              <a:defRPr b="0" i="0" sz="1600" u="none" cap="none" strike="noStrike">
                <a:solidFill>
                  <a:schemeClr val="dk1"/>
                </a:solidFill>
                <a:latin typeface="Arial"/>
                <a:ea typeface="Arial"/>
                <a:cs typeface="Arial"/>
                <a:sym typeface="Arial"/>
              </a:defRPr>
            </a:lvl4pPr>
            <a:lvl5pPr indent="-279400" lvl="4" marL="2286000" marR="0" algn="l">
              <a:lnSpc>
                <a:spcPct val="100000"/>
              </a:lnSpc>
              <a:spcBef>
                <a:spcPts val="320"/>
              </a:spcBef>
              <a:spcAft>
                <a:spcPts val="0"/>
              </a:spcAft>
              <a:buClr>
                <a:schemeClr val="accent1"/>
              </a:buClr>
              <a:buSzPts val="800"/>
              <a:buFont typeface="Noto Sans Symbols"/>
              <a:buChar char="■"/>
              <a:defRPr b="0" i="0" sz="1600" u="none" cap="none" strike="noStrike">
                <a:solidFill>
                  <a:schemeClr val="dk1"/>
                </a:solidFill>
                <a:latin typeface="Arial"/>
                <a:ea typeface="Arial"/>
                <a:cs typeface="Arial"/>
                <a:sym typeface="Arial"/>
              </a:defRPr>
            </a:lvl5pPr>
            <a:lvl6pPr indent="-279400" lvl="5" marL="2743200" marR="0" algn="l">
              <a:lnSpc>
                <a:spcPct val="100000"/>
              </a:lnSpc>
              <a:spcBef>
                <a:spcPts val="320"/>
              </a:spcBef>
              <a:spcAft>
                <a:spcPts val="0"/>
              </a:spcAft>
              <a:buClr>
                <a:schemeClr val="accent1"/>
              </a:buClr>
              <a:buSzPts val="800"/>
              <a:buFont typeface="Noto Sans Symbols"/>
              <a:buChar char="■"/>
              <a:defRPr b="0" i="0" sz="1600" u="none" cap="none" strike="noStrike">
                <a:solidFill>
                  <a:schemeClr val="dk1"/>
                </a:solidFill>
                <a:latin typeface="Arial"/>
                <a:ea typeface="Arial"/>
                <a:cs typeface="Arial"/>
                <a:sym typeface="Arial"/>
              </a:defRPr>
            </a:lvl6pPr>
            <a:lvl7pPr indent="-279400" lvl="6" marL="3200400" marR="0" algn="l">
              <a:lnSpc>
                <a:spcPct val="100000"/>
              </a:lnSpc>
              <a:spcBef>
                <a:spcPts val="320"/>
              </a:spcBef>
              <a:spcAft>
                <a:spcPts val="0"/>
              </a:spcAft>
              <a:buClr>
                <a:schemeClr val="accent1"/>
              </a:buClr>
              <a:buSzPts val="800"/>
              <a:buFont typeface="Noto Sans Symbols"/>
              <a:buChar char="■"/>
              <a:defRPr b="0" i="0" sz="1600" u="none" cap="none" strike="noStrike">
                <a:solidFill>
                  <a:schemeClr val="dk1"/>
                </a:solidFill>
                <a:latin typeface="Arial"/>
                <a:ea typeface="Arial"/>
                <a:cs typeface="Arial"/>
                <a:sym typeface="Arial"/>
              </a:defRPr>
            </a:lvl7pPr>
            <a:lvl8pPr indent="-279400" lvl="7" marL="3657600" marR="0" algn="l">
              <a:lnSpc>
                <a:spcPct val="100000"/>
              </a:lnSpc>
              <a:spcBef>
                <a:spcPts val="320"/>
              </a:spcBef>
              <a:spcAft>
                <a:spcPts val="0"/>
              </a:spcAft>
              <a:buClr>
                <a:schemeClr val="accent1"/>
              </a:buClr>
              <a:buSzPts val="800"/>
              <a:buFont typeface="Noto Sans Symbols"/>
              <a:buChar char="■"/>
              <a:defRPr b="0" i="0" sz="1600" u="none" cap="none" strike="noStrike">
                <a:solidFill>
                  <a:schemeClr val="dk1"/>
                </a:solidFill>
                <a:latin typeface="Arial"/>
                <a:ea typeface="Arial"/>
                <a:cs typeface="Arial"/>
                <a:sym typeface="Arial"/>
              </a:defRPr>
            </a:lvl8pPr>
            <a:lvl9pPr indent="-279400" lvl="8" marL="4114800" marR="0" algn="l">
              <a:lnSpc>
                <a:spcPct val="100000"/>
              </a:lnSpc>
              <a:spcBef>
                <a:spcPts val="320"/>
              </a:spcBef>
              <a:spcAft>
                <a:spcPts val="0"/>
              </a:spcAft>
              <a:buClr>
                <a:schemeClr val="accent1"/>
              </a:buClr>
              <a:buSzPts val="800"/>
              <a:buFont typeface="Noto Sans Symbols"/>
              <a:buChar char="■"/>
              <a:defRPr b="0" i="0" sz="1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4" name="Shape 64"/>
        <p:cNvGrpSpPr/>
        <p:nvPr/>
      </p:nvGrpSpPr>
      <p:grpSpPr>
        <a:xfrm>
          <a:off x="0" y="0"/>
          <a:ext cx="0" cy="0"/>
          <a:chOff x="0" y="0"/>
          <a:chExt cx="0" cy="0"/>
        </a:xfrm>
      </p:grpSpPr>
      <p:sp>
        <p:nvSpPr>
          <p:cNvPr id="65" name="Google Shape;65;p33"/>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66" name="Google Shape;66;p33"/>
          <p:cNvSpPr txBox="1"/>
          <p:nvPr>
            <p:ph idx="1" type="body"/>
          </p:nvPr>
        </p:nvSpPr>
        <p:spPr>
          <a:xfrm>
            <a:off x="838200" y="1828800"/>
            <a:ext cx="3810000" cy="4114800"/>
          </a:xfrm>
          <a:prstGeom prst="rect">
            <a:avLst/>
          </a:prstGeom>
          <a:noFill/>
          <a:ln>
            <a:noFill/>
          </a:ln>
        </p:spPr>
        <p:txBody>
          <a:bodyPr anchorCtr="0" anchor="t" bIns="45700" lIns="91425" spcFirstLastPara="1" rIns="91425" wrap="square" tIns="45700">
            <a:noAutofit/>
          </a:bodyPr>
          <a:lstStyle>
            <a:lvl1pPr indent="-335280" lvl="0" marL="457200" marR="0" algn="l">
              <a:lnSpc>
                <a:spcPct val="100000"/>
              </a:lnSpc>
              <a:spcBef>
                <a:spcPts val="560"/>
              </a:spcBef>
              <a:spcAft>
                <a:spcPts val="0"/>
              </a:spcAft>
              <a:buClr>
                <a:schemeClr val="folHlink"/>
              </a:buClr>
              <a:buSzPts val="1680"/>
              <a:buFont typeface="Noto Sans Symbols"/>
              <a:buChar char="■"/>
              <a:defRPr sz="2800">
                <a:solidFill>
                  <a:schemeClr val="dk1"/>
                </a:solidFill>
                <a:latin typeface="Arial"/>
                <a:ea typeface="Arial"/>
                <a:cs typeface="Arial"/>
                <a:sym typeface="Arial"/>
              </a:defRPr>
            </a:lvl1pPr>
            <a:lvl2pPr indent="-312419" lvl="1" marL="914400" marR="0" algn="l">
              <a:lnSpc>
                <a:spcPct val="100000"/>
              </a:lnSpc>
              <a:spcBef>
                <a:spcPts val="480"/>
              </a:spcBef>
              <a:spcAft>
                <a:spcPts val="0"/>
              </a:spcAft>
              <a:buClr>
                <a:schemeClr val="hlink"/>
              </a:buClr>
              <a:buSzPts val="1320"/>
              <a:buFont typeface="Noto Sans Symbols"/>
              <a:buChar char="■"/>
              <a:defRPr b="0" i="0" sz="2400" u="none" cap="none" strike="noStrike">
                <a:solidFill>
                  <a:schemeClr val="dk1"/>
                </a:solidFill>
                <a:latin typeface="Arial"/>
                <a:ea typeface="Arial"/>
                <a:cs typeface="Arial"/>
                <a:sym typeface="Arial"/>
              </a:defRPr>
            </a:lvl2pPr>
            <a:lvl3pPr indent="-292100" lvl="2" marL="1371600" marR="0" algn="l">
              <a:lnSpc>
                <a:spcPct val="100000"/>
              </a:lnSpc>
              <a:spcBef>
                <a:spcPts val="400"/>
              </a:spcBef>
              <a:spcAft>
                <a:spcPts val="0"/>
              </a:spcAft>
              <a:buClr>
                <a:schemeClr val="folHlink"/>
              </a:buClr>
              <a:buSzPts val="1000"/>
              <a:buFont typeface="Noto Sans Symbols"/>
              <a:buChar char="■"/>
              <a:defRPr b="0" i="0" sz="2000" u="none" cap="none" strike="noStrike">
                <a:solidFill>
                  <a:schemeClr val="dk1"/>
                </a:solidFill>
                <a:latin typeface="Arial"/>
                <a:ea typeface="Arial"/>
                <a:cs typeface="Arial"/>
                <a:sym typeface="Arial"/>
              </a:defRPr>
            </a:lvl3pPr>
            <a:lvl4pPr indent="-291464" lvl="3" marL="1828800" marR="0" algn="l">
              <a:lnSpc>
                <a:spcPct val="100000"/>
              </a:lnSpc>
              <a:spcBef>
                <a:spcPts val="360"/>
              </a:spcBef>
              <a:spcAft>
                <a:spcPts val="0"/>
              </a:spcAft>
              <a:buClr>
                <a:schemeClr val="accent2"/>
              </a:buClr>
              <a:buSzPts val="990"/>
              <a:buFont typeface="Noto Sans Symbols"/>
              <a:buChar char="■"/>
              <a:defRPr b="0" i="0" sz="1800" u="none" cap="none" strike="noStrike">
                <a:solidFill>
                  <a:schemeClr val="dk1"/>
                </a:solidFill>
                <a:latin typeface="Arial"/>
                <a:ea typeface="Arial"/>
                <a:cs typeface="Arial"/>
                <a:sym typeface="Arial"/>
              </a:defRPr>
            </a:lvl4pPr>
            <a:lvl5pPr indent="-285750" lvl="4" marL="2286000" marR="0" algn="l">
              <a:lnSpc>
                <a:spcPct val="100000"/>
              </a:lnSpc>
              <a:spcBef>
                <a:spcPts val="360"/>
              </a:spcBef>
              <a:spcAft>
                <a:spcPts val="0"/>
              </a:spcAft>
              <a:buClr>
                <a:schemeClr val="accent1"/>
              </a:buClr>
              <a:buSzPts val="900"/>
              <a:buFont typeface="Noto Sans Symbols"/>
              <a:buChar char="■"/>
              <a:defRPr b="0" i="0" sz="1800" u="none" cap="none" strike="noStrike">
                <a:solidFill>
                  <a:schemeClr val="dk1"/>
                </a:solidFill>
                <a:latin typeface="Arial"/>
                <a:ea typeface="Arial"/>
                <a:cs typeface="Arial"/>
                <a:sym typeface="Arial"/>
              </a:defRPr>
            </a:lvl5pPr>
            <a:lvl6pPr indent="-285750" lvl="5" marL="2743200" marR="0" algn="l">
              <a:lnSpc>
                <a:spcPct val="100000"/>
              </a:lnSpc>
              <a:spcBef>
                <a:spcPts val="360"/>
              </a:spcBef>
              <a:spcAft>
                <a:spcPts val="0"/>
              </a:spcAft>
              <a:buClr>
                <a:schemeClr val="accent1"/>
              </a:buClr>
              <a:buSzPts val="900"/>
              <a:buFont typeface="Noto Sans Symbols"/>
              <a:buChar char="■"/>
              <a:defRPr b="0" i="0" sz="1800" u="none" cap="none" strike="noStrike">
                <a:solidFill>
                  <a:schemeClr val="dk1"/>
                </a:solidFill>
                <a:latin typeface="Arial"/>
                <a:ea typeface="Arial"/>
                <a:cs typeface="Arial"/>
                <a:sym typeface="Arial"/>
              </a:defRPr>
            </a:lvl6pPr>
            <a:lvl7pPr indent="-285750" lvl="6" marL="3200400" marR="0" algn="l">
              <a:lnSpc>
                <a:spcPct val="100000"/>
              </a:lnSpc>
              <a:spcBef>
                <a:spcPts val="360"/>
              </a:spcBef>
              <a:spcAft>
                <a:spcPts val="0"/>
              </a:spcAft>
              <a:buClr>
                <a:schemeClr val="accent1"/>
              </a:buClr>
              <a:buSzPts val="900"/>
              <a:buFont typeface="Noto Sans Symbols"/>
              <a:buChar char="■"/>
              <a:defRPr b="0" i="0" sz="1800" u="none" cap="none" strike="noStrike">
                <a:solidFill>
                  <a:schemeClr val="dk1"/>
                </a:solidFill>
                <a:latin typeface="Arial"/>
                <a:ea typeface="Arial"/>
                <a:cs typeface="Arial"/>
                <a:sym typeface="Arial"/>
              </a:defRPr>
            </a:lvl7pPr>
            <a:lvl8pPr indent="-285750" lvl="7" marL="3657600" marR="0" algn="l">
              <a:lnSpc>
                <a:spcPct val="100000"/>
              </a:lnSpc>
              <a:spcBef>
                <a:spcPts val="360"/>
              </a:spcBef>
              <a:spcAft>
                <a:spcPts val="0"/>
              </a:spcAft>
              <a:buClr>
                <a:schemeClr val="accent1"/>
              </a:buClr>
              <a:buSzPts val="900"/>
              <a:buFont typeface="Noto Sans Symbols"/>
              <a:buChar char="■"/>
              <a:defRPr b="0" i="0" sz="1800" u="none" cap="none" strike="noStrike">
                <a:solidFill>
                  <a:schemeClr val="dk1"/>
                </a:solidFill>
                <a:latin typeface="Arial"/>
                <a:ea typeface="Arial"/>
                <a:cs typeface="Arial"/>
                <a:sym typeface="Arial"/>
              </a:defRPr>
            </a:lvl8pPr>
            <a:lvl9pPr indent="-285750" lvl="8" marL="4114800" marR="0" algn="l">
              <a:lnSpc>
                <a:spcPct val="100000"/>
              </a:lnSpc>
              <a:spcBef>
                <a:spcPts val="360"/>
              </a:spcBef>
              <a:spcAft>
                <a:spcPts val="0"/>
              </a:spcAft>
              <a:buClr>
                <a:schemeClr val="accent1"/>
              </a:buClr>
              <a:buSzPts val="900"/>
              <a:buFont typeface="Noto Sans Symbols"/>
              <a:buChar char="■"/>
              <a:defRPr b="0" i="0" sz="1800" u="none" cap="none" strike="noStrike">
                <a:solidFill>
                  <a:schemeClr val="dk1"/>
                </a:solidFill>
                <a:latin typeface="Arial"/>
                <a:ea typeface="Arial"/>
                <a:cs typeface="Arial"/>
                <a:sym typeface="Arial"/>
              </a:defRPr>
            </a:lvl9pPr>
          </a:lstStyle>
          <a:p/>
        </p:txBody>
      </p:sp>
      <p:sp>
        <p:nvSpPr>
          <p:cNvPr id="67" name="Google Shape;67;p33"/>
          <p:cNvSpPr txBox="1"/>
          <p:nvPr>
            <p:ph idx="2" type="body"/>
          </p:nvPr>
        </p:nvSpPr>
        <p:spPr>
          <a:xfrm>
            <a:off x="4800600" y="1828800"/>
            <a:ext cx="3810000" cy="4114800"/>
          </a:xfrm>
          <a:prstGeom prst="rect">
            <a:avLst/>
          </a:prstGeom>
          <a:noFill/>
          <a:ln>
            <a:noFill/>
          </a:ln>
        </p:spPr>
        <p:txBody>
          <a:bodyPr anchorCtr="0" anchor="t" bIns="45700" lIns="91425" spcFirstLastPara="1" rIns="91425" wrap="square" tIns="45700">
            <a:noAutofit/>
          </a:bodyPr>
          <a:lstStyle>
            <a:lvl1pPr indent="-335280" lvl="0" marL="457200" marR="0" algn="l">
              <a:lnSpc>
                <a:spcPct val="100000"/>
              </a:lnSpc>
              <a:spcBef>
                <a:spcPts val="560"/>
              </a:spcBef>
              <a:spcAft>
                <a:spcPts val="0"/>
              </a:spcAft>
              <a:buClr>
                <a:schemeClr val="folHlink"/>
              </a:buClr>
              <a:buSzPts val="1680"/>
              <a:buFont typeface="Noto Sans Symbols"/>
              <a:buChar char="■"/>
              <a:defRPr sz="2800">
                <a:solidFill>
                  <a:schemeClr val="dk1"/>
                </a:solidFill>
                <a:latin typeface="Arial"/>
                <a:ea typeface="Arial"/>
                <a:cs typeface="Arial"/>
                <a:sym typeface="Arial"/>
              </a:defRPr>
            </a:lvl1pPr>
            <a:lvl2pPr indent="-312419" lvl="1" marL="914400" marR="0" algn="l">
              <a:lnSpc>
                <a:spcPct val="100000"/>
              </a:lnSpc>
              <a:spcBef>
                <a:spcPts val="480"/>
              </a:spcBef>
              <a:spcAft>
                <a:spcPts val="0"/>
              </a:spcAft>
              <a:buClr>
                <a:schemeClr val="hlink"/>
              </a:buClr>
              <a:buSzPts val="1320"/>
              <a:buFont typeface="Noto Sans Symbols"/>
              <a:buChar char="■"/>
              <a:defRPr b="0" i="0" sz="2400" u="none" cap="none" strike="noStrike">
                <a:solidFill>
                  <a:schemeClr val="dk1"/>
                </a:solidFill>
                <a:latin typeface="Arial"/>
                <a:ea typeface="Arial"/>
                <a:cs typeface="Arial"/>
                <a:sym typeface="Arial"/>
              </a:defRPr>
            </a:lvl2pPr>
            <a:lvl3pPr indent="-292100" lvl="2" marL="1371600" marR="0" algn="l">
              <a:lnSpc>
                <a:spcPct val="100000"/>
              </a:lnSpc>
              <a:spcBef>
                <a:spcPts val="400"/>
              </a:spcBef>
              <a:spcAft>
                <a:spcPts val="0"/>
              </a:spcAft>
              <a:buClr>
                <a:schemeClr val="folHlink"/>
              </a:buClr>
              <a:buSzPts val="1000"/>
              <a:buFont typeface="Noto Sans Symbols"/>
              <a:buChar char="■"/>
              <a:defRPr b="0" i="0" sz="2000" u="none" cap="none" strike="noStrike">
                <a:solidFill>
                  <a:schemeClr val="dk1"/>
                </a:solidFill>
                <a:latin typeface="Arial"/>
                <a:ea typeface="Arial"/>
                <a:cs typeface="Arial"/>
                <a:sym typeface="Arial"/>
              </a:defRPr>
            </a:lvl3pPr>
            <a:lvl4pPr indent="-291464" lvl="3" marL="1828800" marR="0" algn="l">
              <a:lnSpc>
                <a:spcPct val="100000"/>
              </a:lnSpc>
              <a:spcBef>
                <a:spcPts val="360"/>
              </a:spcBef>
              <a:spcAft>
                <a:spcPts val="0"/>
              </a:spcAft>
              <a:buClr>
                <a:schemeClr val="accent2"/>
              </a:buClr>
              <a:buSzPts val="990"/>
              <a:buFont typeface="Noto Sans Symbols"/>
              <a:buChar char="■"/>
              <a:defRPr b="0" i="0" sz="1800" u="none" cap="none" strike="noStrike">
                <a:solidFill>
                  <a:schemeClr val="dk1"/>
                </a:solidFill>
                <a:latin typeface="Arial"/>
                <a:ea typeface="Arial"/>
                <a:cs typeface="Arial"/>
                <a:sym typeface="Arial"/>
              </a:defRPr>
            </a:lvl4pPr>
            <a:lvl5pPr indent="-285750" lvl="4" marL="2286000" marR="0" algn="l">
              <a:lnSpc>
                <a:spcPct val="100000"/>
              </a:lnSpc>
              <a:spcBef>
                <a:spcPts val="360"/>
              </a:spcBef>
              <a:spcAft>
                <a:spcPts val="0"/>
              </a:spcAft>
              <a:buClr>
                <a:schemeClr val="accent1"/>
              </a:buClr>
              <a:buSzPts val="900"/>
              <a:buFont typeface="Noto Sans Symbols"/>
              <a:buChar char="■"/>
              <a:defRPr b="0" i="0" sz="1800" u="none" cap="none" strike="noStrike">
                <a:solidFill>
                  <a:schemeClr val="dk1"/>
                </a:solidFill>
                <a:latin typeface="Arial"/>
                <a:ea typeface="Arial"/>
                <a:cs typeface="Arial"/>
                <a:sym typeface="Arial"/>
              </a:defRPr>
            </a:lvl5pPr>
            <a:lvl6pPr indent="-285750" lvl="5" marL="2743200" marR="0" algn="l">
              <a:lnSpc>
                <a:spcPct val="100000"/>
              </a:lnSpc>
              <a:spcBef>
                <a:spcPts val="360"/>
              </a:spcBef>
              <a:spcAft>
                <a:spcPts val="0"/>
              </a:spcAft>
              <a:buClr>
                <a:schemeClr val="accent1"/>
              </a:buClr>
              <a:buSzPts val="900"/>
              <a:buFont typeface="Noto Sans Symbols"/>
              <a:buChar char="■"/>
              <a:defRPr b="0" i="0" sz="1800" u="none" cap="none" strike="noStrike">
                <a:solidFill>
                  <a:schemeClr val="dk1"/>
                </a:solidFill>
                <a:latin typeface="Arial"/>
                <a:ea typeface="Arial"/>
                <a:cs typeface="Arial"/>
                <a:sym typeface="Arial"/>
              </a:defRPr>
            </a:lvl6pPr>
            <a:lvl7pPr indent="-285750" lvl="6" marL="3200400" marR="0" algn="l">
              <a:lnSpc>
                <a:spcPct val="100000"/>
              </a:lnSpc>
              <a:spcBef>
                <a:spcPts val="360"/>
              </a:spcBef>
              <a:spcAft>
                <a:spcPts val="0"/>
              </a:spcAft>
              <a:buClr>
                <a:schemeClr val="accent1"/>
              </a:buClr>
              <a:buSzPts val="900"/>
              <a:buFont typeface="Noto Sans Symbols"/>
              <a:buChar char="■"/>
              <a:defRPr b="0" i="0" sz="1800" u="none" cap="none" strike="noStrike">
                <a:solidFill>
                  <a:schemeClr val="dk1"/>
                </a:solidFill>
                <a:latin typeface="Arial"/>
                <a:ea typeface="Arial"/>
                <a:cs typeface="Arial"/>
                <a:sym typeface="Arial"/>
              </a:defRPr>
            </a:lvl7pPr>
            <a:lvl8pPr indent="-285750" lvl="7" marL="3657600" marR="0" algn="l">
              <a:lnSpc>
                <a:spcPct val="100000"/>
              </a:lnSpc>
              <a:spcBef>
                <a:spcPts val="360"/>
              </a:spcBef>
              <a:spcAft>
                <a:spcPts val="0"/>
              </a:spcAft>
              <a:buClr>
                <a:schemeClr val="accent1"/>
              </a:buClr>
              <a:buSzPts val="900"/>
              <a:buFont typeface="Noto Sans Symbols"/>
              <a:buChar char="■"/>
              <a:defRPr b="0" i="0" sz="1800" u="none" cap="none" strike="noStrike">
                <a:solidFill>
                  <a:schemeClr val="dk1"/>
                </a:solidFill>
                <a:latin typeface="Arial"/>
                <a:ea typeface="Arial"/>
                <a:cs typeface="Arial"/>
                <a:sym typeface="Arial"/>
              </a:defRPr>
            </a:lvl8pPr>
            <a:lvl9pPr indent="-285750" lvl="8" marL="4114800" marR="0" algn="l">
              <a:lnSpc>
                <a:spcPct val="100000"/>
              </a:lnSpc>
              <a:spcBef>
                <a:spcPts val="360"/>
              </a:spcBef>
              <a:spcAft>
                <a:spcPts val="0"/>
              </a:spcAft>
              <a:buClr>
                <a:schemeClr val="accent1"/>
              </a:buClr>
              <a:buSzPts val="900"/>
              <a:buFont typeface="Noto Sans Symbols"/>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8" name="Shape 68"/>
        <p:cNvGrpSpPr/>
        <p:nvPr/>
      </p:nvGrpSpPr>
      <p:grpSpPr>
        <a:xfrm>
          <a:off x="0" y="0"/>
          <a:ext cx="0" cy="0"/>
          <a:chOff x="0" y="0"/>
          <a:chExt cx="0" cy="0"/>
        </a:xfrm>
      </p:grpSpPr>
      <p:sp>
        <p:nvSpPr>
          <p:cNvPr id="69" name="Google Shape;69;p3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marR="0" algn="l">
              <a:lnSpc>
                <a:spcPct val="100000"/>
              </a:lnSpc>
              <a:spcBef>
                <a:spcPts val="0"/>
              </a:spcBef>
              <a:spcAft>
                <a:spcPts val="0"/>
              </a:spcAft>
              <a:buSzPts val="1400"/>
              <a:buNone/>
              <a:defRPr b="1" i="0" sz="40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70" name="Google Shape;70;p3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marR="0" algn="l">
              <a:lnSpc>
                <a:spcPct val="100000"/>
              </a:lnSpc>
              <a:spcBef>
                <a:spcPts val="400"/>
              </a:spcBef>
              <a:spcAft>
                <a:spcPts val="0"/>
              </a:spcAft>
              <a:buClr>
                <a:schemeClr val="folHlink"/>
              </a:buClr>
              <a:buSzPts val="1200"/>
              <a:buFont typeface="Noto Sans Symbols"/>
              <a:buNone/>
              <a:defRPr sz="2000">
                <a:solidFill>
                  <a:schemeClr val="dk1"/>
                </a:solidFill>
                <a:latin typeface="Arial"/>
                <a:ea typeface="Arial"/>
                <a:cs typeface="Arial"/>
                <a:sym typeface="Arial"/>
              </a:defRPr>
            </a:lvl1pPr>
            <a:lvl2pPr indent="-228600" lvl="1" marL="914400" marR="0" algn="l">
              <a:lnSpc>
                <a:spcPct val="100000"/>
              </a:lnSpc>
              <a:spcBef>
                <a:spcPts val="360"/>
              </a:spcBef>
              <a:spcAft>
                <a:spcPts val="0"/>
              </a:spcAft>
              <a:buClr>
                <a:schemeClr val="hlink"/>
              </a:buClr>
              <a:buSzPts val="990"/>
              <a:buFont typeface="Noto Sans Symbols"/>
              <a:buNone/>
              <a:defRPr b="0" i="0" sz="1800" u="none" cap="none" strike="noStrike">
                <a:solidFill>
                  <a:schemeClr val="dk1"/>
                </a:solidFill>
                <a:latin typeface="Arial"/>
                <a:ea typeface="Arial"/>
                <a:cs typeface="Arial"/>
                <a:sym typeface="Arial"/>
              </a:defRPr>
            </a:lvl2pPr>
            <a:lvl3pPr indent="-228600" lvl="2" marL="1371600" marR="0" algn="l">
              <a:lnSpc>
                <a:spcPct val="100000"/>
              </a:lnSpc>
              <a:spcBef>
                <a:spcPts val="320"/>
              </a:spcBef>
              <a:spcAft>
                <a:spcPts val="0"/>
              </a:spcAft>
              <a:buClr>
                <a:schemeClr val="folHlink"/>
              </a:buClr>
              <a:buSzPts val="800"/>
              <a:buFont typeface="Noto Sans Symbols"/>
              <a:buNone/>
              <a:defRPr b="0" i="0" sz="1600" u="none" cap="none" strike="noStrike">
                <a:solidFill>
                  <a:schemeClr val="dk1"/>
                </a:solidFill>
                <a:latin typeface="Arial"/>
                <a:ea typeface="Arial"/>
                <a:cs typeface="Arial"/>
                <a:sym typeface="Arial"/>
              </a:defRPr>
            </a:lvl3pPr>
            <a:lvl4pPr indent="-228600" lvl="3" marL="1828800" marR="0" algn="l">
              <a:lnSpc>
                <a:spcPct val="100000"/>
              </a:lnSpc>
              <a:spcBef>
                <a:spcPts val="280"/>
              </a:spcBef>
              <a:spcAft>
                <a:spcPts val="0"/>
              </a:spcAft>
              <a:buClr>
                <a:schemeClr val="accent2"/>
              </a:buClr>
              <a:buSzPts val="770"/>
              <a:buFont typeface="Noto Sans Symbols"/>
              <a:buNone/>
              <a:defRPr b="0" i="0" sz="1400" u="none" cap="none" strike="noStrike">
                <a:solidFill>
                  <a:schemeClr val="dk1"/>
                </a:solidFill>
                <a:latin typeface="Arial"/>
                <a:ea typeface="Arial"/>
                <a:cs typeface="Arial"/>
                <a:sym typeface="Arial"/>
              </a:defRPr>
            </a:lvl4pPr>
            <a:lvl5pPr indent="-228600" lvl="4" marL="2286000" marR="0" algn="l">
              <a:lnSpc>
                <a:spcPct val="100000"/>
              </a:lnSpc>
              <a:spcBef>
                <a:spcPts val="280"/>
              </a:spcBef>
              <a:spcAft>
                <a:spcPts val="0"/>
              </a:spcAft>
              <a:buClr>
                <a:schemeClr val="accent1"/>
              </a:buClr>
              <a:buSzPts val="700"/>
              <a:buFont typeface="Noto Sans Symbols"/>
              <a:buNone/>
              <a:defRPr b="0" i="0" sz="1400" u="none" cap="none" strike="noStrike">
                <a:solidFill>
                  <a:schemeClr val="dk1"/>
                </a:solidFill>
                <a:latin typeface="Arial"/>
                <a:ea typeface="Arial"/>
                <a:cs typeface="Arial"/>
                <a:sym typeface="Arial"/>
              </a:defRPr>
            </a:lvl5pPr>
            <a:lvl6pPr indent="-228600" lvl="5" marL="2743200" marR="0" algn="l">
              <a:lnSpc>
                <a:spcPct val="100000"/>
              </a:lnSpc>
              <a:spcBef>
                <a:spcPts val="280"/>
              </a:spcBef>
              <a:spcAft>
                <a:spcPts val="0"/>
              </a:spcAft>
              <a:buClr>
                <a:schemeClr val="accent1"/>
              </a:buClr>
              <a:buSzPts val="700"/>
              <a:buFont typeface="Noto Sans Symbols"/>
              <a:buNone/>
              <a:defRPr b="0" i="0" sz="1400" u="none" cap="none" strike="noStrike">
                <a:solidFill>
                  <a:schemeClr val="dk1"/>
                </a:solidFill>
                <a:latin typeface="Arial"/>
                <a:ea typeface="Arial"/>
                <a:cs typeface="Arial"/>
                <a:sym typeface="Arial"/>
              </a:defRPr>
            </a:lvl6pPr>
            <a:lvl7pPr indent="-228600" lvl="6" marL="3200400" marR="0" algn="l">
              <a:lnSpc>
                <a:spcPct val="100000"/>
              </a:lnSpc>
              <a:spcBef>
                <a:spcPts val="280"/>
              </a:spcBef>
              <a:spcAft>
                <a:spcPts val="0"/>
              </a:spcAft>
              <a:buClr>
                <a:schemeClr val="accent1"/>
              </a:buClr>
              <a:buSzPts val="700"/>
              <a:buFont typeface="Noto Sans Symbols"/>
              <a:buNone/>
              <a:defRPr b="0" i="0" sz="1400" u="none" cap="none" strike="noStrike">
                <a:solidFill>
                  <a:schemeClr val="dk1"/>
                </a:solidFill>
                <a:latin typeface="Arial"/>
                <a:ea typeface="Arial"/>
                <a:cs typeface="Arial"/>
                <a:sym typeface="Arial"/>
              </a:defRPr>
            </a:lvl7pPr>
            <a:lvl8pPr indent="-228600" lvl="7" marL="3657600" marR="0" algn="l">
              <a:lnSpc>
                <a:spcPct val="100000"/>
              </a:lnSpc>
              <a:spcBef>
                <a:spcPts val="280"/>
              </a:spcBef>
              <a:spcAft>
                <a:spcPts val="0"/>
              </a:spcAft>
              <a:buClr>
                <a:schemeClr val="accent1"/>
              </a:buClr>
              <a:buSzPts val="700"/>
              <a:buFont typeface="Noto Sans Symbols"/>
              <a:buNone/>
              <a:defRPr b="0" i="0" sz="1400" u="none" cap="none" strike="noStrike">
                <a:solidFill>
                  <a:schemeClr val="dk1"/>
                </a:solidFill>
                <a:latin typeface="Arial"/>
                <a:ea typeface="Arial"/>
                <a:cs typeface="Arial"/>
                <a:sym typeface="Arial"/>
              </a:defRPr>
            </a:lvl8pPr>
            <a:lvl9pPr indent="-228600" lvl="8" marL="4114800" marR="0" algn="l">
              <a:lnSpc>
                <a:spcPct val="100000"/>
              </a:lnSpc>
              <a:spcBef>
                <a:spcPts val="280"/>
              </a:spcBef>
              <a:spcAft>
                <a:spcPts val="0"/>
              </a:spcAft>
              <a:buClr>
                <a:schemeClr val="accent1"/>
              </a:buClr>
              <a:buSzPts val="700"/>
              <a:buFont typeface="Noto Sans Symbols"/>
              <a:buNone/>
              <a:defRPr b="0" i="0" sz="14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4" name="Shape 34"/>
        <p:cNvGrpSpPr/>
        <p:nvPr/>
      </p:nvGrpSpPr>
      <p:grpSpPr>
        <a:xfrm>
          <a:off x="0" y="0"/>
          <a:ext cx="0" cy="0"/>
          <a:chOff x="0" y="0"/>
          <a:chExt cx="0" cy="0"/>
        </a:xfrm>
      </p:grpSpPr>
      <p:sp>
        <p:nvSpPr>
          <p:cNvPr id="35" name="Google Shape;35;p24"/>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36" name="Google Shape;36;p24"/>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lvl1pPr indent="-350520" lvl="0" marL="457200" marR="0" algn="l">
              <a:lnSpc>
                <a:spcPct val="100000"/>
              </a:lnSpc>
              <a:spcBef>
                <a:spcPts val="640"/>
              </a:spcBef>
              <a:spcAft>
                <a:spcPts val="0"/>
              </a:spcAft>
              <a:buClr>
                <a:schemeClr val="folHlink"/>
              </a:buClr>
              <a:buSzPts val="1920"/>
              <a:buFont typeface="Noto Sans Symbols"/>
              <a:buChar char="■"/>
              <a:defRPr b="0" i="0" sz="3200" u="none" cap="none" strike="noStrike">
                <a:solidFill>
                  <a:schemeClr val="dk1"/>
                </a:solidFill>
                <a:latin typeface="Arial"/>
                <a:ea typeface="Arial"/>
                <a:cs typeface="Arial"/>
                <a:sym typeface="Arial"/>
              </a:defRPr>
            </a:lvl1pPr>
            <a:lvl2pPr indent="-326390" lvl="1" marL="914400" marR="0" algn="l">
              <a:lnSpc>
                <a:spcPct val="100000"/>
              </a:lnSpc>
              <a:spcBef>
                <a:spcPts val="560"/>
              </a:spcBef>
              <a:spcAft>
                <a:spcPts val="0"/>
              </a:spcAft>
              <a:buClr>
                <a:schemeClr val="hlink"/>
              </a:buClr>
              <a:buSzPts val="1540"/>
              <a:buFont typeface="Noto Sans Symbols"/>
              <a:buChar char="■"/>
              <a:defRPr b="0" i="0" sz="2800" u="none" cap="none" strike="noStrike">
                <a:solidFill>
                  <a:schemeClr val="dk1"/>
                </a:solidFill>
                <a:latin typeface="Arial"/>
                <a:ea typeface="Arial"/>
                <a:cs typeface="Arial"/>
                <a:sym typeface="Arial"/>
              </a:defRPr>
            </a:lvl2pPr>
            <a:lvl3pPr indent="-304800" lvl="2" marL="1371600" marR="0" algn="l">
              <a:lnSpc>
                <a:spcPct val="100000"/>
              </a:lnSpc>
              <a:spcBef>
                <a:spcPts val="480"/>
              </a:spcBef>
              <a:spcAft>
                <a:spcPts val="0"/>
              </a:spcAft>
              <a:buClr>
                <a:schemeClr val="folHlink"/>
              </a:buClr>
              <a:buSzPts val="1200"/>
              <a:buFont typeface="Noto Sans Symbols"/>
              <a:buChar char="■"/>
              <a:defRPr b="0" i="0" sz="2400" u="none" cap="none" strike="noStrike">
                <a:solidFill>
                  <a:schemeClr val="dk1"/>
                </a:solidFill>
                <a:latin typeface="Arial"/>
                <a:ea typeface="Arial"/>
                <a:cs typeface="Arial"/>
                <a:sym typeface="Arial"/>
              </a:defRPr>
            </a:lvl3pPr>
            <a:lvl4pPr indent="-298450" lvl="3" marL="1828800" marR="0" algn="l">
              <a:lnSpc>
                <a:spcPct val="100000"/>
              </a:lnSpc>
              <a:spcBef>
                <a:spcPts val="400"/>
              </a:spcBef>
              <a:spcAft>
                <a:spcPts val="0"/>
              </a:spcAft>
              <a:buClr>
                <a:schemeClr val="accent2"/>
              </a:buClr>
              <a:buSzPts val="1100"/>
              <a:buFont typeface="Noto Sans Symbols"/>
              <a:buChar char="■"/>
              <a:defRPr b="0" i="0" sz="2000" u="none" cap="none" strike="noStrike">
                <a:solidFill>
                  <a:schemeClr val="dk1"/>
                </a:solidFill>
                <a:latin typeface="Arial"/>
                <a:ea typeface="Arial"/>
                <a:cs typeface="Arial"/>
                <a:sym typeface="Arial"/>
              </a:defRPr>
            </a:lvl4pPr>
            <a:lvl5pPr indent="-292100" lvl="4" marL="22860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5pPr>
            <a:lvl6pPr indent="-292100" lvl="5" marL="27432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6pPr>
            <a:lvl7pPr indent="-292100" lvl="6" marL="32004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7pPr>
            <a:lvl8pPr indent="-292100" lvl="7" marL="36576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8pPr>
            <a:lvl9pPr indent="-292100" lvl="8" marL="41148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Content" type="txAndObj">
  <p:cSld name="TEXT_AND_OBJECT">
    <p:spTree>
      <p:nvGrpSpPr>
        <p:cNvPr id="37" name="Shape 37"/>
        <p:cNvGrpSpPr/>
        <p:nvPr/>
      </p:nvGrpSpPr>
      <p:grpSpPr>
        <a:xfrm>
          <a:off x="0" y="0"/>
          <a:ext cx="0" cy="0"/>
          <a:chOff x="0" y="0"/>
          <a:chExt cx="0" cy="0"/>
        </a:xfrm>
      </p:grpSpPr>
      <p:sp>
        <p:nvSpPr>
          <p:cNvPr id="38" name="Google Shape;38;p25"/>
          <p:cNvSpPr txBox="1"/>
          <p:nvPr>
            <p:ph type="title"/>
          </p:nvPr>
        </p:nvSpPr>
        <p:spPr>
          <a:xfrm>
            <a:off x="762000" y="457200"/>
            <a:ext cx="5713413" cy="1143000"/>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39" name="Google Shape;39;p25"/>
          <p:cNvSpPr txBox="1"/>
          <p:nvPr>
            <p:ph idx="1" type="body"/>
          </p:nvPr>
        </p:nvSpPr>
        <p:spPr>
          <a:xfrm>
            <a:off x="838200" y="1828800"/>
            <a:ext cx="3810000" cy="4114800"/>
          </a:xfrm>
          <a:prstGeom prst="rect">
            <a:avLst/>
          </a:prstGeom>
          <a:noFill/>
          <a:ln>
            <a:noFill/>
          </a:ln>
        </p:spPr>
        <p:txBody>
          <a:bodyPr anchorCtr="0" anchor="t" bIns="45700" lIns="91425" spcFirstLastPara="1" rIns="91425" wrap="square" tIns="45700">
            <a:noAutofit/>
          </a:bodyPr>
          <a:lstStyle>
            <a:lvl1pPr indent="-350520" lvl="0" marL="457200" marR="0" algn="l">
              <a:lnSpc>
                <a:spcPct val="100000"/>
              </a:lnSpc>
              <a:spcBef>
                <a:spcPts val="640"/>
              </a:spcBef>
              <a:spcAft>
                <a:spcPts val="0"/>
              </a:spcAft>
              <a:buClr>
                <a:schemeClr val="folHlink"/>
              </a:buClr>
              <a:buSzPts val="1920"/>
              <a:buFont typeface="Noto Sans Symbols"/>
              <a:buChar char="■"/>
              <a:defRPr b="0" i="0" sz="3200" u="none" cap="none" strike="noStrike">
                <a:solidFill>
                  <a:schemeClr val="dk1"/>
                </a:solidFill>
                <a:latin typeface="Arial"/>
                <a:ea typeface="Arial"/>
                <a:cs typeface="Arial"/>
                <a:sym typeface="Arial"/>
              </a:defRPr>
            </a:lvl1pPr>
            <a:lvl2pPr indent="-326390" lvl="1" marL="914400" marR="0" algn="l">
              <a:lnSpc>
                <a:spcPct val="100000"/>
              </a:lnSpc>
              <a:spcBef>
                <a:spcPts val="560"/>
              </a:spcBef>
              <a:spcAft>
                <a:spcPts val="0"/>
              </a:spcAft>
              <a:buClr>
                <a:schemeClr val="hlink"/>
              </a:buClr>
              <a:buSzPts val="1540"/>
              <a:buFont typeface="Noto Sans Symbols"/>
              <a:buChar char="■"/>
              <a:defRPr b="0" i="0" sz="2800" u="none" cap="none" strike="noStrike">
                <a:solidFill>
                  <a:schemeClr val="dk1"/>
                </a:solidFill>
                <a:latin typeface="Arial"/>
                <a:ea typeface="Arial"/>
                <a:cs typeface="Arial"/>
                <a:sym typeface="Arial"/>
              </a:defRPr>
            </a:lvl2pPr>
            <a:lvl3pPr indent="-304800" lvl="2" marL="1371600" marR="0" algn="l">
              <a:lnSpc>
                <a:spcPct val="100000"/>
              </a:lnSpc>
              <a:spcBef>
                <a:spcPts val="480"/>
              </a:spcBef>
              <a:spcAft>
                <a:spcPts val="0"/>
              </a:spcAft>
              <a:buClr>
                <a:schemeClr val="folHlink"/>
              </a:buClr>
              <a:buSzPts val="1200"/>
              <a:buFont typeface="Noto Sans Symbols"/>
              <a:buChar char="■"/>
              <a:defRPr b="0" i="0" sz="2400" u="none" cap="none" strike="noStrike">
                <a:solidFill>
                  <a:schemeClr val="dk1"/>
                </a:solidFill>
                <a:latin typeface="Arial"/>
                <a:ea typeface="Arial"/>
                <a:cs typeface="Arial"/>
                <a:sym typeface="Arial"/>
              </a:defRPr>
            </a:lvl3pPr>
            <a:lvl4pPr indent="-298450" lvl="3" marL="1828800" marR="0" algn="l">
              <a:lnSpc>
                <a:spcPct val="100000"/>
              </a:lnSpc>
              <a:spcBef>
                <a:spcPts val="400"/>
              </a:spcBef>
              <a:spcAft>
                <a:spcPts val="0"/>
              </a:spcAft>
              <a:buClr>
                <a:schemeClr val="accent2"/>
              </a:buClr>
              <a:buSzPts val="1100"/>
              <a:buFont typeface="Noto Sans Symbols"/>
              <a:buChar char="■"/>
              <a:defRPr b="0" i="0" sz="2000" u="none" cap="none" strike="noStrike">
                <a:solidFill>
                  <a:schemeClr val="dk1"/>
                </a:solidFill>
                <a:latin typeface="Arial"/>
                <a:ea typeface="Arial"/>
                <a:cs typeface="Arial"/>
                <a:sym typeface="Arial"/>
              </a:defRPr>
            </a:lvl4pPr>
            <a:lvl5pPr indent="-292100" lvl="4" marL="22860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5pPr>
            <a:lvl6pPr indent="-292100" lvl="5" marL="27432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6pPr>
            <a:lvl7pPr indent="-292100" lvl="6" marL="32004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7pPr>
            <a:lvl8pPr indent="-292100" lvl="7" marL="36576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8pPr>
            <a:lvl9pPr indent="-292100" lvl="8" marL="41148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9pPr>
          </a:lstStyle>
          <a:p/>
        </p:txBody>
      </p:sp>
      <p:sp>
        <p:nvSpPr>
          <p:cNvPr id="40" name="Google Shape;40;p25"/>
          <p:cNvSpPr txBox="1"/>
          <p:nvPr>
            <p:ph idx="2" type="body"/>
          </p:nvPr>
        </p:nvSpPr>
        <p:spPr>
          <a:xfrm>
            <a:off x="4800600" y="1828800"/>
            <a:ext cx="3810000" cy="4114800"/>
          </a:xfrm>
          <a:prstGeom prst="rect">
            <a:avLst/>
          </a:prstGeom>
          <a:noFill/>
          <a:ln>
            <a:noFill/>
          </a:ln>
        </p:spPr>
        <p:txBody>
          <a:bodyPr anchorCtr="0" anchor="t" bIns="45700" lIns="91425" spcFirstLastPara="1" rIns="91425" wrap="square" tIns="45700">
            <a:noAutofit/>
          </a:bodyPr>
          <a:lstStyle>
            <a:lvl1pPr indent="-350520" lvl="0" marL="457200" marR="0" algn="l">
              <a:lnSpc>
                <a:spcPct val="100000"/>
              </a:lnSpc>
              <a:spcBef>
                <a:spcPts val="640"/>
              </a:spcBef>
              <a:spcAft>
                <a:spcPts val="0"/>
              </a:spcAft>
              <a:buClr>
                <a:schemeClr val="folHlink"/>
              </a:buClr>
              <a:buSzPts val="1920"/>
              <a:buFont typeface="Noto Sans Symbols"/>
              <a:buChar char="■"/>
              <a:defRPr b="0" i="0" sz="3200" u="none" cap="none" strike="noStrike">
                <a:solidFill>
                  <a:schemeClr val="dk1"/>
                </a:solidFill>
                <a:latin typeface="Arial"/>
                <a:ea typeface="Arial"/>
                <a:cs typeface="Arial"/>
                <a:sym typeface="Arial"/>
              </a:defRPr>
            </a:lvl1pPr>
            <a:lvl2pPr indent="-326390" lvl="1" marL="914400" marR="0" algn="l">
              <a:lnSpc>
                <a:spcPct val="100000"/>
              </a:lnSpc>
              <a:spcBef>
                <a:spcPts val="560"/>
              </a:spcBef>
              <a:spcAft>
                <a:spcPts val="0"/>
              </a:spcAft>
              <a:buClr>
                <a:schemeClr val="hlink"/>
              </a:buClr>
              <a:buSzPts val="1540"/>
              <a:buFont typeface="Noto Sans Symbols"/>
              <a:buChar char="■"/>
              <a:defRPr b="0" i="0" sz="2800" u="none" cap="none" strike="noStrike">
                <a:solidFill>
                  <a:schemeClr val="dk1"/>
                </a:solidFill>
                <a:latin typeface="Arial"/>
                <a:ea typeface="Arial"/>
                <a:cs typeface="Arial"/>
                <a:sym typeface="Arial"/>
              </a:defRPr>
            </a:lvl2pPr>
            <a:lvl3pPr indent="-304800" lvl="2" marL="1371600" marR="0" algn="l">
              <a:lnSpc>
                <a:spcPct val="100000"/>
              </a:lnSpc>
              <a:spcBef>
                <a:spcPts val="480"/>
              </a:spcBef>
              <a:spcAft>
                <a:spcPts val="0"/>
              </a:spcAft>
              <a:buClr>
                <a:schemeClr val="folHlink"/>
              </a:buClr>
              <a:buSzPts val="1200"/>
              <a:buFont typeface="Noto Sans Symbols"/>
              <a:buChar char="■"/>
              <a:defRPr b="0" i="0" sz="2400" u="none" cap="none" strike="noStrike">
                <a:solidFill>
                  <a:schemeClr val="dk1"/>
                </a:solidFill>
                <a:latin typeface="Arial"/>
                <a:ea typeface="Arial"/>
                <a:cs typeface="Arial"/>
                <a:sym typeface="Arial"/>
              </a:defRPr>
            </a:lvl3pPr>
            <a:lvl4pPr indent="-298450" lvl="3" marL="1828800" marR="0" algn="l">
              <a:lnSpc>
                <a:spcPct val="100000"/>
              </a:lnSpc>
              <a:spcBef>
                <a:spcPts val="400"/>
              </a:spcBef>
              <a:spcAft>
                <a:spcPts val="0"/>
              </a:spcAft>
              <a:buClr>
                <a:schemeClr val="accent2"/>
              </a:buClr>
              <a:buSzPts val="1100"/>
              <a:buFont typeface="Noto Sans Symbols"/>
              <a:buChar char="■"/>
              <a:defRPr b="0" i="0" sz="2000" u="none" cap="none" strike="noStrike">
                <a:solidFill>
                  <a:schemeClr val="dk1"/>
                </a:solidFill>
                <a:latin typeface="Arial"/>
                <a:ea typeface="Arial"/>
                <a:cs typeface="Arial"/>
                <a:sym typeface="Arial"/>
              </a:defRPr>
            </a:lvl4pPr>
            <a:lvl5pPr indent="-292100" lvl="4" marL="22860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5pPr>
            <a:lvl6pPr indent="-292100" lvl="5" marL="27432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6pPr>
            <a:lvl7pPr indent="-292100" lvl="6" marL="32004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7pPr>
            <a:lvl8pPr indent="-292100" lvl="7" marL="36576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8pPr>
            <a:lvl9pPr indent="-292100" lvl="8" marL="41148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41" name="Shape 41"/>
        <p:cNvGrpSpPr/>
        <p:nvPr/>
      </p:nvGrpSpPr>
      <p:grpSpPr>
        <a:xfrm>
          <a:off x="0" y="0"/>
          <a:ext cx="0" cy="0"/>
          <a:chOff x="0" y="0"/>
          <a:chExt cx="0" cy="0"/>
        </a:xfrm>
      </p:grpSpPr>
      <p:sp>
        <p:nvSpPr>
          <p:cNvPr id="42" name="Google Shape;42;p26"/>
          <p:cNvSpPr txBox="1"/>
          <p:nvPr>
            <p:ph type="title"/>
          </p:nvPr>
        </p:nvSpPr>
        <p:spPr>
          <a:xfrm rot="5400000">
            <a:off x="4886325" y="2219325"/>
            <a:ext cx="5486400" cy="1962150"/>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43" name="Google Shape;43;p26"/>
          <p:cNvSpPr txBox="1"/>
          <p:nvPr>
            <p:ph idx="1" type="body"/>
          </p:nvPr>
        </p:nvSpPr>
        <p:spPr>
          <a:xfrm rot="5400000">
            <a:off x="885825" y="333375"/>
            <a:ext cx="5486400" cy="5734050"/>
          </a:xfrm>
          <a:prstGeom prst="rect">
            <a:avLst/>
          </a:prstGeom>
          <a:noFill/>
          <a:ln>
            <a:noFill/>
          </a:ln>
        </p:spPr>
        <p:txBody>
          <a:bodyPr anchorCtr="0" anchor="t" bIns="45700" lIns="91425" spcFirstLastPara="1" rIns="91425" wrap="square" tIns="45700">
            <a:noAutofit/>
          </a:bodyPr>
          <a:lstStyle>
            <a:lvl1pPr indent="-350520" lvl="0" marL="457200" marR="0" algn="l">
              <a:lnSpc>
                <a:spcPct val="100000"/>
              </a:lnSpc>
              <a:spcBef>
                <a:spcPts val="640"/>
              </a:spcBef>
              <a:spcAft>
                <a:spcPts val="0"/>
              </a:spcAft>
              <a:buClr>
                <a:schemeClr val="folHlink"/>
              </a:buClr>
              <a:buSzPts val="1920"/>
              <a:buFont typeface="Noto Sans Symbols"/>
              <a:buChar char="■"/>
              <a:defRPr sz="3200">
                <a:solidFill>
                  <a:schemeClr val="dk1"/>
                </a:solidFill>
                <a:latin typeface="Arial"/>
                <a:ea typeface="Arial"/>
                <a:cs typeface="Arial"/>
                <a:sym typeface="Arial"/>
              </a:defRPr>
            </a:lvl1pPr>
            <a:lvl2pPr indent="-326390" lvl="1" marL="914400" marR="0" algn="l">
              <a:lnSpc>
                <a:spcPct val="100000"/>
              </a:lnSpc>
              <a:spcBef>
                <a:spcPts val="560"/>
              </a:spcBef>
              <a:spcAft>
                <a:spcPts val="0"/>
              </a:spcAft>
              <a:buClr>
                <a:schemeClr val="hlink"/>
              </a:buClr>
              <a:buSzPts val="1540"/>
              <a:buFont typeface="Noto Sans Symbols"/>
              <a:buChar char="■"/>
              <a:defRPr b="0" i="0" sz="2800" u="none" cap="none" strike="noStrike">
                <a:solidFill>
                  <a:schemeClr val="dk1"/>
                </a:solidFill>
                <a:latin typeface="Arial"/>
                <a:ea typeface="Arial"/>
                <a:cs typeface="Arial"/>
                <a:sym typeface="Arial"/>
              </a:defRPr>
            </a:lvl2pPr>
            <a:lvl3pPr indent="-304800" lvl="2" marL="1371600" marR="0" algn="l">
              <a:lnSpc>
                <a:spcPct val="100000"/>
              </a:lnSpc>
              <a:spcBef>
                <a:spcPts val="480"/>
              </a:spcBef>
              <a:spcAft>
                <a:spcPts val="0"/>
              </a:spcAft>
              <a:buClr>
                <a:schemeClr val="folHlink"/>
              </a:buClr>
              <a:buSzPts val="1200"/>
              <a:buFont typeface="Noto Sans Symbols"/>
              <a:buChar char="■"/>
              <a:defRPr b="0" i="0" sz="2400" u="none" cap="none" strike="noStrike">
                <a:solidFill>
                  <a:schemeClr val="dk1"/>
                </a:solidFill>
                <a:latin typeface="Arial"/>
                <a:ea typeface="Arial"/>
                <a:cs typeface="Arial"/>
                <a:sym typeface="Arial"/>
              </a:defRPr>
            </a:lvl3pPr>
            <a:lvl4pPr indent="-298450" lvl="3" marL="1828800" marR="0" algn="l">
              <a:lnSpc>
                <a:spcPct val="100000"/>
              </a:lnSpc>
              <a:spcBef>
                <a:spcPts val="400"/>
              </a:spcBef>
              <a:spcAft>
                <a:spcPts val="0"/>
              </a:spcAft>
              <a:buClr>
                <a:schemeClr val="accent2"/>
              </a:buClr>
              <a:buSzPts val="1100"/>
              <a:buFont typeface="Noto Sans Symbols"/>
              <a:buChar char="■"/>
              <a:defRPr b="0" i="0" sz="2000" u="none" cap="none" strike="noStrike">
                <a:solidFill>
                  <a:schemeClr val="dk1"/>
                </a:solidFill>
                <a:latin typeface="Arial"/>
                <a:ea typeface="Arial"/>
                <a:cs typeface="Arial"/>
                <a:sym typeface="Arial"/>
              </a:defRPr>
            </a:lvl4pPr>
            <a:lvl5pPr indent="-292100" lvl="4" marL="22860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5pPr>
            <a:lvl6pPr indent="-292100" lvl="5" marL="27432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6pPr>
            <a:lvl7pPr indent="-292100" lvl="6" marL="32004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7pPr>
            <a:lvl8pPr indent="-292100" lvl="7" marL="36576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8pPr>
            <a:lvl9pPr indent="-292100" lvl="8" marL="41148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4" name="Shape 44"/>
        <p:cNvGrpSpPr/>
        <p:nvPr/>
      </p:nvGrpSpPr>
      <p:grpSpPr>
        <a:xfrm>
          <a:off x="0" y="0"/>
          <a:ext cx="0" cy="0"/>
          <a:chOff x="0" y="0"/>
          <a:chExt cx="0" cy="0"/>
        </a:xfrm>
      </p:grpSpPr>
      <p:sp>
        <p:nvSpPr>
          <p:cNvPr id="45" name="Google Shape;45;p27"/>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46" name="Google Shape;46;p27"/>
          <p:cNvSpPr txBox="1"/>
          <p:nvPr>
            <p:ph idx="1" type="body"/>
          </p:nvPr>
        </p:nvSpPr>
        <p:spPr>
          <a:xfrm rot="5400000">
            <a:off x="2667000" y="0"/>
            <a:ext cx="4114800" cy="7772400"/>
          </a:xfrm>
          <a:prstGeom prst="rect">
            <a:avLst/>
          </a:prstGeom>
          <a:noFill/>
          <a:ln>
            <a:noFill/>
          </a:ln>
        </p:spPr>
        <p:txBody>
          <a:bodyPr anchorCtr="0" anchor="t" bIns="45700" lIns="91425" spcFirstLastPara="1" rIns="91425" wrap="square" tIns="45700">
            <a:noAutofit/>
          </a:bodyPr>
          <a:lstStyle>
            <a:lvl1pPr indent="-350520" lvl="0" marL="457200" marR="0" algn="l">
              <a:lnSpc>
                <a:spcPct val="100000"/>
              </a:lnSpc>
              <a:spcBef>
                <a:spcPts val="640"/>
              </a:spcBef>
              <a:spcAft>
                <a:spcPts val="0"/>
              </a:spcAft>
              <a:buClr>
                <a:schemeClr val="folHlink"/>
              </a:buClr>
              <a:buSzPts val="1920"/>
              <a:buFont typeface="Noto Sans Symbols"/>
              <a:buChar char="■"/>
              <a:defRPr sz="3200">
                <a:solidFill>
                  <a:schemeClr val="dk1"/>
                </a:solidFill>
                <a:latin typeface="Arial"/>
                <a:ea typeface="Arial"/>
                <a:cs typeface="Arial"/>
                <a:sym typeface="Arial"/>
              </a:defRPr>
            </a:lvl1pPr>
            <a:lvl2pPr indent="-326390" lvl="1" marL="914400" marR="0" algn="l">
              <a:lnSpc>
                <a:spcPct val="100000"/>
              </a:lnSpc>
              <a:spcBef>
                <a:spcPts val="560"/>
              </a:spcBef>
              <a:spcAft>
                <a:spcPts val="0"/>
              </a:spcAft>
              <a:buClr>
                <a:schemeClr val="hlink"/>
              </a:buClr>
              <a:buSzPts val="1540"/>
              <a:buFont typeface="Noto Sans Symbols"/>
              <a:buChar char="■"/>
              <a:defRPr b="0" i="0" sz="2800" u="none" cap="none" strike="noStrike">
                <a:solidFill>
                  <a:schemeClr val="dk1"/>
                </a:solidFill>
                <a:latin typeface="Arial"/>
                <a:ea typeface="Arial"/>
                <a:cs typeface="Arial"/>
                <a:sym typeface="Arial"/>
              </a:defRPr>
            </a:lvl2pPr>
            <a:lvl3pPr indent="-304800" lvl="2" marL="1371600" marR="0" algn="l">
              <a:lnSpc>
                <a:spcPct val="100000"/>
              </a:lnSpc>
              <a:spcBef>
                <a:spcPts val="480"/>
              </a:spcBef>
              <a:spcAft>
                <a:spcPts val="0"/>
              </a:spcAft>
              <a:buClr>
                <a:schemeClr val="folHlink"/>
              </a:buClr>
              <a:buSzPts val="1200"/>
              <a:buFont typeface="Noto Sans Symbols"/>
              <a:buChar char="■"/>
              <a:defRPr b="0" i="0" sz="2400" u="none" cap="none" strike="noStrike">
                <a:solidFill>
                  <a:schemeClr val="dk1"/>
                </a:solidFill>
                <a:latin typeface="Arial"/>
                <a:ea typeface="Arial"/>
                <a:cs typeface="Arial"/>
                <a:sym typeface="Arial"/>
              </a:defRPr>
            </a:lvl3pPr>
            <a:lvl4pPr indent="-298450" lvl="3" marL="1828800" marR="0" algn="l">
              <a:lnSpc>
                <a:spcPct val="100000"/>
              </a:lnSpc>
              <a:spcBef>
                <a:spcPts val="400"/>
              </a:spcBef>
              <a:spcAft>
                <a:spcPts val="0"/>
              </a:spcAft>
              <a:buClr>
                <a:schemeClr val="accent2"/>
              </a:buClr>
              <a:buSzPts val="1100"/>
              <a:buFont typeface="Noto Sans Symbols"/>
              <a:buChar char="■"/>
              <a:defRPr b="0" i="0" sz="2000" u="none" cap="none" strike="noStrike">
                <a:solidFill>
                  <a:schemeClr val="dk1"/>
                </a:solidFill>
                <a:latin typeface="Arial"/>
                <a:ea typeface="Arial"/>
                <a:cs typeface="Arial"/>
                <a:sym typeface="Arial"/>
              </a:defRPr>
            </a:lvl4pPr>
            <a:lvl5pPr indent="-292100" lvl="4" marL="22860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5pPr>
            <a:lvl6pPr indent="-292100" lvl="5" marL="27432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6pPr>
            <a:lvl7pPr indent="-292100" lvl="6" marL="32004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7pPr>
            <a:lvl8pPr indent="-292100" lvl="7" marL="36576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8pPr>
            <a:lvl9pPr indent="-292100" lvl="8" marL="41148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7" name="Shape 47"/>
        <p:cNvGrpSpPr/>
        <p:nvPr/>
      </p:nvGrpSpPr>
      <p:grpSpPr>
        <a:xfrm>
          <a:off x="0" y="0"/>
          <a:ext cx="0" cy="0"/>
          <a:chOff x="0" y="0"/>
          <a:chExt cx="0" cy="0"/>
        </a:xfrm>
      </p:grpSpPr>
      <p:sp>
        <p:nvSpPr>
          <p:cNvPr id="48" name="Google Shape;48;p2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49" name="Google Shape;49;p28"/>
          <p:cNvSpPr/>
          <p:nvPr>
            <p:ph idx="2" type="pic"/>
          </p:nvPr>
        </p:nvSpPr>
        <p:spPr>
          <a:xfrm>
            <a:off x="1792288" y="612775"/>
            <a:ext cx="5486400" cy="4114800"/>
          </a:xfrm>
          <a:prstGeom prst="rect">
            <a:avLst/>
          </a:prstGeom>
          <a:noFill/>
          <a:ln>
            <a:noFill/>
          </a:ln>
        </p:spPr>
      </p:sp>
      <p:sp>
        <p:nvSpPr>
          <p:cNvPr id="50" name="Google Shape;50;p2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marR="0" algn="l">
              <a:lnSpc>
                <a:spcPct val="100000"/>
              </a:lnSpc>
              <a:spcBef>
                <a:spcPts val="280"/>
              </a:spcBef>
              <a:spcAft>
                <a:spcPts val="0"/>
              </a:spcAft>
              <a:buClr>
                <a:schemeClr val="folHlink"/>
              </a:buClr>
              <a:buSzPts val="840"/>
              <a:buFont typeface="Noto Sans Symbols"/>
              <a:buNone/>
              <a:defRPr sz="1400">
                <a:solidFill>
                  <a:schemeClr val="dk1"/>
                </a:solidFill>
                <a:latin typeface="Arial"/>
                <a:ea typeface="Arial"/>
                <a:cs typeface="Arial"/>
                <a:sym typeface="Arial"/>
              </a:defRPr>
            </a:lvl1pPr>
            <a:lvl2pPr indent="-228600" lvl="1" marL="914400" marR="0" algn="l">
              <a:lnSpc>
                <a:spcPct val="100000"/>
              </a:lnSpc>
              <a:spcBef>
                <a:spcPts val="240"/>
              </a:spcBef>
              <a:spcAft>
                <a:spcPts val="0"/>
              </a:spcAft>
              <a:buClr>
                <a:schemeClr val="hlink"/>
              </a:buClr>
              <a:buSzPts val="660"/>
              <a:buFont typeface="Noto Sans Symbols"/>
              <a:buNone/>
              <a:defRPr b="0" i="0" sz="1200" u="none" cap="none" strike="noStrike">
                <a:solidFill>
                  <a:schemeClr val="dk1"/>
                </a:solidFill>
                <a:latin typeface="Arial"/>
                <a:ea typeface="Arial"/>
                <a:cs typeface="Arial"/>
                <a:sym typeface="Arial"/>
              </a:defRPr>
            </a:lvl2pPr>
            <a:lvl3pPr indent="-228600" lvl="2" marL="1371600" marR="0" algn="l">
              <a:lnSpc>
                <a:spcPct val="100000"/>
              </a:lnSpc>
              <a:spcBef>
                <a:spcPts val="200"/>
              </a:spcBef>
              <a:spcAft>
                <a:spcPts val="0"/>
              </a:spcAft>
              <a:buClr>
                <a:schemeClr val="folHlink"/>
              </a:buClr>
              <a:buSzPts val="500"/>
              <a:buFont typeface="Noto Sans Symbols"/>
              <a:buNone/>
              <a:defRPr b="0" i="0" sz="1000" u="none" cap="none" strike="noStrike">
                <a:solidFill>
                  <a:schemeClr val="dk1"/>
                </a:solidFill>
                <a:latin typeface="Arial"/>
                <a:ea typeface="Arial"/>
                <a:cs typeface="Arial"/>
                <a:sym typeface="Arial"/>
              </a:defRPr>
            </a:lvl3pPr>
            <a:lvl4pPr indent="-228600" lvl="3" marL="1828800" marR="0" algn="l">
              <a:lnSpc>
                <a:spcPct val="100000"/>
              </a:lnSpc>
              <a:spcBef>
                <a:spcPts val="180"/>
              </a:spcBef>
              <a:spcAft>
                <a:spcPts val="0"/>
              </a:spcAft>
              <a:buClr>
                <a:schemeClr val="accent2"/>
              </a:buClr>
              <a:buSzPts val="495"/>
              <a:buFont typeface="Noto Sans Symbols"/>
              <a:buNone/>
              <a:defRPr b="0" i="0" sz="900" u="none" cap="none" strike="noStrike">
                <a:solidFill>
                  <a:schemeClr val="dk1"/>
                </a:solidFill>
                <a:latin typeface="Arial"/>
                <a:ea typeface="Arial"/>
                <a:cs typeface="Arial"/>
                <a:sym typeface="Arial"/>
              </a:defRPr>
            </a:lvl4pPr>
            <a:lvl5pPr indent="-228600" lvl="4" marL="2286000" marR="0" algn="l">
              <a:lnSpc>
                <a:spcPct val="100000"/>
              </a:lnSpc>
              <a:spcBef>
                <a:spcPts val="180"/>
              </a:spcBef>
              <a:spcAft>
                <a:spcPts val="0"/>
              </a:spcAft>
              <a:buClr>
                <a:schemeClr val="accent1"/>
              </a:buClr>
              <a:buSzPts val="450"/>
              <a:buFont typeface="Noto Sans Symbols"/>
              <a:buNone/>
              <a:defRPr b="0" i="0" sz="900" u="none" cap="none" strike="noStrike">
                <a:solidFill>
                  <a:schemeClr val="dk1"/>
                </a:solidFill>
                <a:latin typeface="Arial"/>
                <a:ea typeface="Arial"/>
                <a:cs typeface="Arial"/>
                <a:sym typeface="Arial"/>
              </a:defRPr>
            </a:lvl5pPr>
            <a:lvl6pPr indent="-228600" lvl="5" marL="2743200" marR="0" algn="l">
              <a:lnSpc>
                <a:spcPct val="100000"/>
              </a:lnSpc>
              <a:spcBef>
                <a:spcPts val="180"/>
              </a:spcBef>
              <a:spcAft>
                <a:spcPts val="0"/>
              </a:spcAft>
              <a:buClr>
                <a:schemeClr val="accent1"/>
              </a:buClr>
              <a:buSzPts val="450"/>
              <a:buFont typeface="Noto Sans Symbols"/>
              <a:buNone/>
              <a:defRPr b="0" i="0" sz="900" u="none" cap="none" strike="noStrike">
                <a:solidFill>
                  <a:schemeClr val="dk1"/>
                </a:solidFill>
                <a:latin typeface="Arial"/>
                <a:ea typeface="Arial"/>
                <a:cs typeface="Arial"/>
                <a:sym typeface="Arial"/>
              </a:defRPr>
            </a:lvl6pPr>
            <a:lvl7pPr indent="-228600" lvl="6" marL="3200400" marR="0" algn="l">
              <a:lnSpc>
                <a:spcPct val="100000"/>
              </a:lnSpc>
              <a:spcBef>
                <a:spcPts val="180"/>
              </a:spcBef>
              <a:spcAft>
                <a:spcPts val="0"/>
              </a:spcAft>
              <a:buClr>
                <a:schemeClr val="accent1"/>
              </a:buClr>
              <a:buSzPts val="450"/>
              <a:buFont typeface="Noto Sans Symbols"/>
              <a:buNone/>
              <a:defRPr b="0" i="0" sz="900" u="none" cap="none" strike="noStrike">
                <a:solidFill>
                  <a:schemeClr val="dk1"/>
                </a:solidFill>
                <a:latin typeface="Arial"/>
                <a:ea typeface="Arial"/>
                <a:cs typeface="Arial"/>
                <a:sym typeface="Arial"/>
              </a:defRPr>
            </a:lvl7pPr>
            <a:lvl8pPr indent="-228600" lvl="7" marL="3657600" marR="0" algn="l">
              <a:lnSpc>
                <a:spcPct val="100000"/>
              </a:lnSpc>
              <a:spcBef>
                <a:spcPts val="180"/>
              </a:spcBef>
              <a:spcAft>
                <a:spcPts val="0"/>
              </a:spcAft>
              <a:buClr>
                <a:schemeClr val="accent1"/>
              </a:buClr>
              <a:buSzPts val="450"/>
              <a:buFont typeface="Noto Sans Symbols"/>
              <a:buNone/>
              <a:defRPr b="0" i="0" sz="900" u="none" cap="none" strike="noStrike">
                <a:solidFill>
                  <a:schemeClr val="dk1"/>
                </a:solidFill>
                <a:latin typeface="Arial"/>
                <a:ea typeface="Arial"/>
                <a:cs typeface="Arial"/>
                <a:sym typeface="Arial"/>
              </a:defRPr>
            </a:lvl8pPr>
            <a:lvl9pPr indent="-228600" lvl="8" marL="4114800" marR="0" algn="l">
              <a:lnSpc>
                <a:spcPct val="100000"/>
              </a:lnSpc>
              <a:spcBef>
                <a:spcPts val="180"/>
              </a:spcBef>
              <a:spcAft>
                <a:spcPts val="0"/>
              </a:spcAft>
              <a:buClr>
                <a:schemeClr val="accent1"/>
              </a:buClr>
              <a:buSzPts val="450"/>
              <a:buFont typeface="Noto Sans Symbols"/>
              <a:buNone/>
              <a:defRPr b="0" i="0" sz="9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2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
        <p:nvSpPr>
          <p:cNvPr id="53" name="Google Shape;53;p2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350520" lvl="0" marL="457200" marR="0" algn="l">
              <a:lnSpc>
                <a:spcPct val="100000"/>
              </a:lnSpc>
              <a:spcBef>
                <a:spcPts val="640"/>
              </a:spcBef>
              <a:spcAft>
                <a:spcPts val="0"/>
              </a:spcAft>
              <a:buClr>
                <a:schemeClr val="folHlink"/>
              </a:buClr>
              <a:buSzPts val="1920"/>
              <a:buFont typeface="Noto Sans Symbols"/>
              <a:buChar char="■"/>
              <a:defRPr sz="3200">
                <a:solidFill>
                  <a:schemeClr val="dk1"/>
                </a:solidFill>
                <a:latin typeface="Arial"/>
                <a:ea typeface="Arial"/>
                <a:cs typeface="Arial"/>
                <a:sym typeface="Arial"/>
              </a:defRPr>
            </a:lvl1pPr>
            <a:lvl2pPr indent="-326390" lvl="1" marL="914400" marR="0" algn="l">
              <a:lnSpc>
                <a:spcPct val="100000"/>
              </a:lnSpc>
              <a:spcBef>
                <a:spcPts val="560"/>
              </a:spcBef>
              <a:spcAft>
                <a:spcPts val="0"/>
              </a:spcAft>
              <a:buClr>
                <a:schemeClr val="hlink"/>
              </a:buClr>
              <a:buSzPts val="1540"/>
              <a:buFont typeface="Noto Sans Symbols"/>
              <a:buChar char="■"/>
              <a:defRPr b="0" i="0" sz="2800" u="none" cap="none" strike="noStrike">
                <a:solidFill>
                  <a:schemeClr val="dk1"/>
                </a:solidFill>
                <a:latin typeface="Arial"/>
                <a:ea typeface="Arial"/>
                <a:cs typeface="Arial"/>
                <a:sym typeface="Arial"/>
              </a:defRPr>
            </a:lvl2pPr>
            <a:lvl3pPr indent="-304800" lvl="2" marL="1371600" marR="0" algn="l">
              <a:lnSpc>
                <a:spcPct val="100000"/>
              </a:lnSpc>
              <a:spcBef>
                <a:spcPts val="480"/>
              </a:spcBef>
              <a:spcAft>
                <a:spcPts val="0"/>
              </a:spcAft>
              <a:buClr>
                <a:schemeClr val="folHlink"/>
              </a:buClr>
              <a:buSzPts val="1200"/>
              <a:buFont typeface="Noto Sans Symbols"/>
              <a:buChar char="■"/>
              <a:defRPr b="0" i="0" sz="2400" u="none" cap="none" strike="noStrike">
                <a:solidFill>
                  <a:schemeClr val="dk1"/>
                </a:solidFill>
                <a:latin typeface="Arial"/>
                <a:ea typeface="Arial"/>
                <a:cs typeface="Arial"/>
                <a:sym typeface="Arial"/>
              </a:defRPr>
            </a:lvl3pPr>
            <a:lvl4pPr indent="-298450" lvl="3" marL="1828800" marR="0" algn="l">
              <a:lnSpc>
                <a:spcPct val="100000"/>
              </a:lnSpc>
              <a:spcBef>
                <a:spcPts val="400"/>
              </a:spcBef>
              <a:spcAft>
                <a:spcPts val="0"/>
              </a:spcAft>
              <a:buClr>
                <a:schemeClr val="accent2"/>
              </a:buClr>
              <a:buSzPts val="1100"/>
              <a:buFont typeface="Noto Sans Symbols"/>
              <a:buChar char="■"/>
              <a:defRPr b="0" i="0" sz="2000" u="none" cap="none" strike="noStrike">
                <a:solidFill>
                  <a:schemeClr val="dk1"/>
                </a:solidFill>
                <a:latin typeface="Arial"/>
                <a:ea typeface="Arial"/>
                <a:cs typeface="Arial"/>
                <a:sym typeface="Arial"/>
              </a:defRPr>
            </a:lvl4pPr>
            <a:lvl5pPr indent="-292100" lvl="4" marL="22860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5pPr>
            <a:lvl6pPr indent="-292100" lvl="5" marL="27432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6pPr>
            <a:lvl7pPr indent="-292100" lvl="6" marL="32004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7pPr>
            <a:lvl8pPr indent="-292100" lvl="7" marL="36576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8pPr>
            <a:lvl9pPr indent="-292100" lvl="8" marL="4114800" marR="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9pPr>
          </a:lstStyle>
          <a:p/>
        </p:txBody>
      </p:sp>
      <p:sp>
        <p:nvSpPr>
          <p:cNvPr id="54" name="Google Shape;54;p2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marR="0" algn="l">
              <a:lnSpc>
                <a:spcPct val="100000"/>
              </a:lnSpc>
              <a:spcBef>
                <a:spcPts val="280"/>
              </a:spcBef>
              <a:spcAft>
                <a:spcPts val="0"/>
              </a:spcAft>
              <a:buClr>
                <a:schemeClr val="folHlink"/>
              </a:buClr>
              <a:buSzPts val="840"/>
              <a:buFont typeface="Noto Sans Symbols"/>
              <a:buNone/>
              <a:defRPr sz="1400">
                <a:solidFill>
                  <a:schemeClr val="dk1"/>
                </a:solidFill>
                <a:latin typeface="Arial"/>
                <a:ea typeface="Arial"/>
                <a:cs typeface="Arial"/>
                <a:sym typeface="Arial"/>
              </a:defRPr>
            </a:lvl1pPr>
            <a:lvl2pPr indent="-228600" lvl="1" marL="914400" marR="0" algn="l">
              <a:lnSpc>
                <a:spcPct val="100000"/>
              </a:lnSpc>
              <a:spcBef>
                <a:spcPts val="240"/>
              </a:spcBef>
              <a:spcAft>
                <a:spcPts val="0"/>
              </a:spcAft>
              <a:buClr>
                <a:schemeClr val="hlink"/>
              </a:buClr>
              <a:buSzPts val="660"/>
              <a:buFont typeface="Noto Sans Symbols"/>
              <a:buNone/>
              <a:defRPr b="0" i="0" sz="1200" u="none" cap="none" strike="noStrike">
                <a:solidFill>
                  <a:schemeClr val="dk1"/>
                </a:solidFill>
                <a:latin typeface="Arial"/>
                <a:ea typeface="Arial"/>
                <a:cs typeface="Arial"/>
                <a:sym typeface="Arial"/>
              </a:defRPr>
            </a:lvl2pPr>
            <a:lvl3pPr indent="-228600" lvl="2" marL="1371600" marR="0" algn="l">
              <a:lnSpc>
                <a:spcPct val="100000"/>
              </a:lnSpc>
              <a:spcBef>
                <a:spcPts val="200"/>
              </a:spcBef>
              <a:spcAft>
                <a:spcPts val="0"/>
              </a:spcAft>
              <a:buClr>
                <a:schemeClr val="folHlink"/>
              </a:buClr>
              <a:buSzPts val="500"/>
              <a:buFont typeface="Noto Sans Symbols"/>
              <a:buNone/>
              <a:defRPr b="0" i="0" sz="1000" u="none" cap="none" strike="noStrike">
                <a:solidFill>
                  <a:schemeClr val="dk1"/>
                </a:solidFill>
                <a:latin typeface="Arial"/>
                <a:ea typeface="Arial"/>
                <a:cs typeface="Arial"/>
                <a:sym typeface="Arial"/>
              </a:defRPr>
            </a:lvl3pPr>
            <a:lvl4pPr indent="-228600" lvl="3" marL="1828800" marR="0" algn="l">
              <a:lnSpc>
                <a:spcPct val="100000"/>
              </a:lnSpc>
              <a:spcBef>
                <a:spcPts val="180"/>
              </a:spcBef>
              <a:spcAft>
                <a:spcPts val="0"/>
              </a:spcAft>
              <a:buClr>
                <a:schemeClr val="accent2"/>
              </a:buClr>
              <a:buSzPts val="495"/>
              <a:buFont typeface="Noto Sans Symbols"/>
              <a:buNone/>
              <a:defRPr b="0" i="0" sz="900" u="none" cap="none" strike="noStrike">
                <a:solidFill>
                  <a:schemeClr val="dk1"/>
                </a:solidFill>
                <a:latin typeface="Arial"/>
                <a:ea typeface="Arial"/>
                <a:cs typeface="Arial"/>
                <a:sym typeface="Arial"/>
              </a:defRPr>
            </a:lvl4pPr>
            <a:lvl5pPr indent="-228600" lvl="4" marL="2286000" marR="0" algn="l">
              <a:lnSpc>
                <a:spcPct val="100000"/>
              </a:lnSpc>
              <a:spcBef>
                <a:spcPts val="180"/>
              </a:spcBef>
              <a:spcAft>
                <a:spcPts val="0"/>
              </a:spcAft>
              <a:buClr>
                <a:schemeClr val="accent1"/>
              </a:buClr>
              <a:buSzPts val="450"/>
              <a:buFont typeface="Noto Sans Symbols"/>
              <a:buNone/>
              <a:defRPr b="0" i="0" sz="900" u="none" cap="none" strike="noStrike">
                <a:solidFill>
                  <a:schemeClr val="dk1"/>
                </a:solidFill>
                <a:latin typeface="Arial"/>
                <a:ea typeface="Arial"/>
                <a:cs typeface="Arial"/>
                <a:sym typeface="Arial"/>
              </a:defRPr>
            </a:lvl5pPr>
            <a:lvl6pPr indent="-228600" lvl="5" marL="2743200" marR="0" algn="l">
              <a:lnSpc>
                <a:spcPct val="100000"/>
              </a:lnSpc>
              <a:spcBef>
                <a:spcPts val="180"/>
              </a:spcBef>
              <a:spcAft>
                <a:spcPts val="0"/>
              </a:spcAft>
              <a:buClr>
                <a:schemeClr val="accent1"/>
              </a:buClr>
              <a:buSzPts val="450"/>
              <a:buFont typeface="Noto Sans Symbols"/>
              <a:buNone/>
              <a:defRPr b="0" i="0" sz="900" u="none" cap="none" strike="noStrike">
                <a:solidFill>
                  <a:schemeClr val="dk1"/>
                </a:solidFill>
                <a:latin typeface="Arial"/>
                <a:ea typeface="Arial"/>
                <a:cs typeface="Arial"/>
                <a:sym typeface="Arial"/>
              </a:defRPr>
            </a:lvl6pPr>
            <a:lvl7pPr indent="-228600" lvl="6" marL="3200400" marR="0" algn="l">
              <a:lnSpc>
                <a:spcPct val="100000"/>
              </a:lnSpc>
              <a:spcBef>
                <a:spcPts val="180"/>
              </a:spcBef>
              <a:spcAft>
                <a:spcPts val="0"/>
              </a:spcAft>
              <a:buClr>
                <a:schemeClr val="accent1"/>
              </a:buClr>
              <a:buSzPts val="450"/>
              <a:buFont typeface="Noto Sans Symbols"/>
              <a:buNone/>
              <a:defRPr b="0" i="0" sz="900" u="none" cap="none" strike="noStrike">
                <a:solidFill>
                  <a:schemeClr val="dk1"/>
                </a:solidFill>
                <a:latin typeface="Arial"/>
                <a:ea typeface="Arial"/>
                <a:cs typeface="Arial"/>
                <a:sym typeface="Arial"/>
              </a:defRPr>
            </a:lvl7pPr>
            <a:lvl8pPr indent="-228600" lvl="7" marL="3657600" marR="0" algn="l">
              <a:lnSpc>
                <a:spcPct val="100000"/>
              </a:lnSpc>
              <a:spcBef>
                <a:spcPts val="180"/>
              </a:spcBef>
              <a:spcAft>
                <a:spcPts val="0"/>
              </a:spcAft>
              <a:buClr>
                <a:schemeClr val="accent1"/>
              </a:buClr>
              <a:buSzPts val="450"/>
              <a:buFont typeface="Noto Sans Symbols"/>
              <a:buNone/>
              <a:defRPr b="0" i="0" sz="900" u="none" cap="none" strike="noStrike">
                <a:solidFill>
                  <a:schemeClr val="dk1"/>
                </a:solidFill>
                <a:latin typeface="Arial"/>
                <a:ea typeface="Arial"/>
                <a:cs typeface="Arial"/>
                <a:sym typeface="Arial"/>
              </a:defRPr>
            </a:lvl8pPr>
            <a:lvl9pPr indent="-228600" lvl="8" marL="4114800" marR="0" algn="l">
              <a:lnSpc>
                <a:spcPct val="100000"/>
              </a:lnSpc>
              <a:spcBef>
                <a:spcPts val="180"/>
              </a:spcBef>
              <a:spcAft>
                <a:spcPts val="0"/>
              </a:spcAft>
              <a:buClr>
                <a:schemeClr val="accent1"/>
              </a:buClr>
              <a:buSzPts val="450"/>
              <a:buFont typeface="Noto Sans Symbols"/>
              <a:buNone/>
              <a:defRPr b="0" i="0" sz="9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5" name="Shape 55"/>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sp>
        <p:nvSpPr>
          <p:cNvPr id="57" name="Google Shape;57;p31"/>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lvl1pPr lvl="0"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1pPr>
            <a:lvl2pPr lvl="1"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2pPr>
            <a:lvl3pPr lvl="2"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3pPr>
            <a:lvl4pPr lvl="3"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4pPr>
            <a:lvl5pPr lvl="4"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5pPr>
            <a:lvl6pPr lvl="5"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6pPr>
            <a:lvl7pPr lvl="6"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7pPr>
            <a:lvl8pPr lvl="7"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8pPr>
            <a:lvl9pPr lvl="8" marR="0" algn="l">
              <a:lnSpc>
                <a:spcPct val="100000"/>
              </a:lnSpc>
              <a:spcBef>
                <a:spcPts val="0"/>
              </a:spcBef>
              <a:spcAft>
                <a:spcPts val="0"/>
              </a:spcAft>
              <a:buSzPts val="1400"/>
              <a:buNone/>
              <a:defRPr b="0" i="0" sz="3600" u="none" cap="none" strike="noStrike">
                <a:solidFill>
                  <a:schemeClr val="dk2"/>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image" Target="../media/image1.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21"/>
          <p:cNvGrpSpPr/>
          <p:nvPr/>
        </p:nvGrpSpPr>
        <p:grpSpPr>
          <a:xfrm>
            <a:off x="0" y="914400"/>
            <a:ext cx="9009062" cy="1052512"/>
            <a:chOff x="0" y="2438400"/>
            <a:chExt cx="9009062" cy="1052512"/>
          </a:xfrm>
        </p:grpSpPr>
        <p:grpSp>
          <p:nvGrpSpPr>
            <p:cNvPr id="7" name="Google Shape;7;p21"/>
            <p:cNvGrpSpPr/>
            <p:nvPr/>
          </p:nvGrpSpPr>
          <p:grpSpPr>
            <a:xfrm>
              <a:off x="290512" y="2546350"/>
              <a:ext cx="711200" cy="474662"/>
              <a:chOff x="1143000" y="533400"/>
              <a:chExt cx="990600" cy="685800"/>
            </a:xfrm>
          </p:grpSpPr>
          <p:sp>
            <p:nvSpPr>
              <p:cNvPr id="8" name="Google Shape;8;p21"/>
              <p:cNvSpPr txBox="1"/>
              <p:nvPr/>
            </p:nvSpPr>
            <p:spPr>
              <a:xfrm>
                <a:off x="1143000" y="533400"/>
                <a:ext cx="609600" cy="685800"/>
              </a:xfrm>
              <a:prstGeom prst="rect">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9" name="Google Shape;9;p21"/>
              <p:cNvSpPr txBox="1"/>
              <p:nvPr/>
            </p:nvSpPr>
            <p:spPr>
              <a:xfrm>
                <a:off x="1676400" y="533400"/>
                <a:ext cx="457200" cy="685800"/>
              </a:xfrm>
              <a:prstGeom prst="rect">
                <a:avLst/>
              </a:prstGeom>
              <a:gradFill>
                <a:gsLst>
                  <a:gs pos="0">
                    <a:schemeClr val="folHlink"/>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grpSp>
        <p:grpSp>
          <p:nvGrpSpPr>
            <p:cNvPr id="10" name="Google Shape;10;p21"/>
            <p:cNvGrpSpPr/>
            <p:nvPr/>
          </p:nvGrpSpPr>
          <p:grpSpPr>
            <a:xfrm>
              <a:off x="414337" y="2968625"/>
              <a:ext cx="738187" cy="474662"/>
              <a:chOff x="1447800" y="4191000"/>
              <a:chExt cx="1066800" cy="685800"/>
            </a:xfrm>
          </p:grpSpPr>
          <p:sp>
            <p:nvSpPr>
              <p:cNvPr id="11" name="Google Shape;11;p21"/>
              <p:cNvSpPr txBox="1"/>
              <p:nvPr/>
            </p:nvSpPr>
            <p:spPr>
              <a:xfrm>
                <a:off x="1447800" y="4191000"/>
                <a:ext cx="609600" cy="6858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2" name="Google Shape;12;p21"/>
              <p:cNvSpPr txBox="1"/>
              <p:nvPr/>
            </p:nvSpPr>
            <p:spPr>
              <a:xfrm>
                <a:off x="1981200" y="4191000"/>
                <a:ext cx="533400" cy="685800"/>
              </a:xfrm>
              <a:prstGeom prst="rect">
                <a:avLst/>
              </a:prstGeom>
              <a:gradFill>
                <a:gsLst>
                  <a:gs pos="0">
                    <a:schemeClr val="accent2"/>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grpSp>
        <p:sp>
          <p:nvSpPr>
            <p:cNvPr id="13" name="Google Shape;13;p21"/>
            <p:cNvSpPr txBox="1"/>
            <p:nvPr/>
          </p:nvSpPr>
          <p:spPr>
            <a:xfrm>
              <a:off x="0" y="2895600"/>
              <a:ext cx="560387" cy="422275"/>
            </a:xfrm>
            <a:prstGeom prst="rect">
              <a:avLst/>
            </a:prstGeom>
            <a:gradFill>
              <a:gsLst>
                <a:gs pos="0">
                  <a:schemeClr val="lt1"/>
                </a:gs>
                <a:gs pos="100000">
                  <a:schemeClr val="hlink"/>
                </a:gs>
              </a:gsLst>
              <a:lin ang="189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4" name="Google Shape;14;p21"/>
            <p:cNvSpPr txBox="1"/>
            <p:nvPr/>
          </p:nvSpPr>
          <p:spPr>
            <a:xfrm>
              <a:off x="635000" y="2438400"/>
              <a:ext cx="31750" cy="1052512"/>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5" name="Google Shape;15;p21"/>
            <p:cNvSpPr txBox="1"/>
            <p:nvPr/>
          </p:nvSpPr>
          <p:spPr>
            <a:xfrm flipH="1" rot="10800000">
              <a:off x="315912" y="3260725"/>
              <a:ext cx="8693150" cy="55562"/>
            </a:xfrm>
            <a:prstGeom prst="rect">
              <a:avLst/>
            </a:prstGeom>
            <a:gradFill>
              <a:gsLst>
                <a:gs pos="0">
                  <a:schemeClr val="lt2"/>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grpSp>
      <p:pic>
        <p:nvPicPr>
          <p:cNvPr descr="nmtlogo" id="16" name="Google Shape;16;p21"/>
          <p:cNvPicPr preferRelativeResize="0"/>
          <p:nvPr/>
        </p:nvPicPr>
        <p:blipFill rotWithShape="1">
          <a:blip r:embed="rId1">
            <a:alphaModFix/>
          </a:blip>
          <a:srcRect b="0" l="0" r="0" t="0"/>
          <a:stretch/>
        </p:blipFill>
        <p:spPr>
          <a:xfrm>
            <a:off x="6400800" y="533400"/>
            <a:ext cx="2381250" cy="838200"/>
          </a:xfrm>
          <a:prstGeom prst="rect">
            <a:avLst/>
          </a:prstGeom>
          <a:noFill/>
          <a:ln>
            <a:noFill/>
          </a:ln>
        </p:spPr>
      </p:pic>
      <p:sp>
        <p:nvSpPr>
          <p:cNvPr id="17" name="Google Shape;17;p21"/>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9pPr>
          </a:lstStyle>
          <a:p/>
        </p:txBody>
      </p:sp>
      <p:sp>
        <p:nvSpPr>
          <p:cNvPr id="18" name="Google Shape;18;p21"/>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lvl1pPr indent="-350520" lvl="0" marL="457200" marR="0" rtl="0" algn="l">
              <a:lnSpc>
                <a:spcPct val="100000"/>
              </a:lnSpc>
              <a:spcBef>
                <a:spcPts val="640"/>
              </a:spcBef>
              <a:spcAft>
                <a:spcPts val="0"/>
              </a:spcAft>
              <a:buClr>
                <a:schemeClr val="folHlink"/>
              </a:buClr>
              <a:buSzPts val="1920"/>
              <a:buFont typeface="Noto Sans Symbols"/>
              <a:buChar char="■"/>
              <a:defRPr b="0" i="0" sz="3200" u="none" cap="none" strike="noStrike">
                <a:solidFill>
                  <a:schemeClr val="dk1"/>
                </a:solidFill>
                <a:latin typeface="Arial"/>
                <a:ea typeface="Arial"/>
                <a:cs typeface="Arial"/>
                <a:sym typeface="Arial"/>
              </a:defRPr>
            </a:lvl1pPr>
            <a:lvl2pPr indent="-326390" lvl="1" marL="914400" marR="0" rtl="0" algn="l">
              <a:lnSpc>
                <a:spcPct val="100000"/>
              </a:lnSpc>
              <a:spcBef>
                <a:spcPts val="560"/>
              </a:spcBef>
              <a:spcAft>
                <a:spcPts val="0"/>
              </a:spcAft>
              <a:buClr>
                <a:schemeClr val="hlink"/>
              </a:buClr>
              <a:buSzPts val="1540"/>
              <a:buFont typeface="Noto Sans Symbols"/>
              <a:buChar char="■"/>
              <a:defRPr b="0" i="0" sz="2800" u="none" cap="none" strike="noStrike">
                <a:solidFill>
                  <a:schemeClr val="dk1"/>
                </a:solidFill>
                <a:latin typeface="Arial"/>
                <a:ea typeface="Arial"/>
                <a:cs typeface="Arial"/>
                <a:sym typeface="Arial"/>
              </a:defRPr>
            </a:lvl2pPr>
            <a:lvl3pPr indent="-304800" lvl="2" marL="1371600" marR="0" rtl="0" algn="l">
              <a:lnSpc>
                <a:spcPct val="100000"/>
              </a:lnSpc>
              <a:spcBef>
                <a:spcPts val="480"/>
              </a:spcBef>
              <a:spcAft>
                <a:spcPts val="0"/>
              </a:spcAft>
              <a:buClr>
                <a:schemeClr val="folHlink"/>
              </a:buClr>
              <a:buSzPts val="1200"/>
              <a:buFont typeface="Noto Sans Symbols"/>
              <a:buChar char="■"/>
              <a:defRPr b="0" i="0" sz="2400" u="none" cap="none" strike="noStrike">
                <a:solidFill>
                  <a:schemeClr val="dk1"/>
                </a:solidFill>
                <a:latin typeface="Arial"/>
                <a:ea typeface="Arial"/>
                <a:cs typeface="Arial"/>
                <a:sym typeface="Arial"/>
              </a:defRPr>
            </a:lvl3pPr>
            <a:lvl4pPr indent="-298450" lvl="3" marL="1828800" marR="0" rtl="0" algn="l">
              <a:lnSpc>
                <a:spcPct val="100000"/>
              </a:lnSpc>
              <a:spcBef>
                <a:spcPts val="400"/>
              </a:spcBef>
              <a:spcAft>
                <a:spcPts val="0"/>
              </a:spcAft>
              <a:buClr>
                <a:schemeClr val="accent2"/>
              </a:buClr>
              <a:buSzPts val="1100"/>
              <a:buFont typeface="Noto Sans Symbols"/>
              <a:buChar char="■"/>
              <a:defRPr b="0" i="0" sz="2000" u="none" cap="none" strike="noStrike">
                <a:solidFill>
                  <a:schemeClr val="dk1"/>
                </a:solidFill>
                <a:latin typeface="Arial"/>
                <a:ea typeface="Arial"/>
                <a:cs typeface="Arial"/>
                <a:sym typeface="Arial"/>
              </a:defRPr>
            </a:lvl4pPr>
            <a:lvl5pPr indent="-292100" lvl="4" marL="22860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5pPr>
            <a:lvl6pPr indent="-292100" lvl="5" marL="27432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6pPr>
            <a:lvl7pPr indent="-292100" lvl="6" marL="32004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7pPr>
            <a:lvl8pPr indent="-292100" lvl="7" marL="36576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8pPr>
            <a:lvl9pPr indent="-292100" lvl="8" marL="41148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9" name="Google Shape;19;p21"/>
          <p:cNvSpPr txBox="1"/>
          <p:nvPr>
            <p:ph idx="10" type="dt"/>
          </p:nvPr>
        </p:nvSpPr>
        <p:spPr>
          <a:xfrm>
            <a:off x="990600" y="6248400"/>
            <a:ext cx="19050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9pPr>
          </a:lstStyle>
          <a:p/>
        </p:txBody>
      </p:sp>
      <p:sp>
        <p:nvSpPr>
          <p:cNvPr id="20" name="Google Shape;20;p21"/>
          <p:cNvSpPr txBox="1"/>
          <p:nvPr>
            <p:ph idx="11" type="ftr"/>
          </p:nvPr>
        </p:nvSpPr>
        <p:spPr>
          <a:xfrm>
            <a:off x="34290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9pPr>
          </a:lstStyle>
          <a:p/>
        </p:txBody>
      </p:sp>
      <p:sp>
        <p:nvSpPr>
          <p:cNvPr id="21" name="Google Shape;21;p21"/>
          <p:cNvSpPr txBox="1"/>
          <p:nvPr>
            <p:ph idx="12" type="sldNum"/>
          </p:nvPr>
        </p:nvSpPr>
        <p:spPr>
          <a:xfrm>
            <a:off x="6858000" y="6248400"/>
            <a:ext cx="19050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1pPr>
            <a:lvl2pPr indent="0" lvl="1" marL="0" marR="0" rtl="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2pPr>
            <a:lvl3pPr indent="0" lvl="2" marL="0" marR="0" rtl="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3pPr>
            <a:lvl4pPr indent="0" lvl="3" marL="0" marR="0" rtl="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4pPr>
            <a:lvl5pPr indent="0" lvl="4" marL="0" marR="0" rtl="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5pPr>
            <a:lvl6pPr indent="0" lvl="5" marL="0" marR="0" rtl="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6pPr>
            <a:lvl7pPr indent="0" lvl="6" marL="0" marR="0" rtl="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7pPr>
            <a:lvl8pPr indent="0" lvl="7" marL="0" marR="0" rtl="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8pPr>
            <a:lvl9pPr indent="0" lvl="8" marL="0" marR="0" rtl="0" algn="r">
              <a:lnSpc>
                <a:spcPct val="100000"/>
              </a:lnSpc>
              <a:spcBef>
                <a:spcPts val="0"/>
              </a:spcBef>
              <a:spcAft>
                <a:spcPts val="0"/>
              </a:spcAft>
              <a:buClr>
                <a:schemeClr val="lt2"/>
              </a:buClr>
              <a:buSzPts val="1400"/>
              <a:buFont typeface="Tahoma"/>
              <a:buNone/>
              <a:defRPr b="0" i="0" sz="1400" u="none" cap="none" strike="noStrike">
                <a:solidFill>
                  <a:schemeClr val="lt2"/>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 name="Shape 28"/>
        <p:cNvGrpSpPr/>
        <p:nvPr/>
      </p:nvGrpSpPr>
      <p:grpSpPr>
        <a:xfrm>
          <a:off x="0" y="0"/>
          <a:ext cx="0" cy="0"/>
          <a:chOff x="0" y="0"/>
          <a:chExt cx="0" cy="0"/>
        </a:xfrm>
      </p:grpSpPr>
      <p:sp>
        <p:nvSpPr>
          <p:cNvPr id="29" name="Google Shape;29;p23"/>
          <p:cNvSpPr txBox="1"/>
          <p:nvPr/>
        </p:nvSpPr>
        <p:spPr>
          <a:xfrm>
            <a:off x="685800" y="990600"/>
            <a:ext cx="31750" cy="1052512"/>
          </a:xfrm>
          <a:prstGeom prst="rect">
            <a:avLst/>
          </a:prstGeom>
          <a:solidFill>
            <a:srgbClr val="8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 name="Google Shape;30;p23"/>
          <p:cNvSpPr txBox="1"/>
          <p:nvPr/>
        </p:nvSpPr>
        <p:spPr>
          <a:xfrm>
            <a:off x="381000" y="1676400"/>
            <a:ext cx="8226425" cy="31750"/>
          </a:xfrm>
          <a:prstGeom prst="rect">
            <a:avLst/>
          </a:prstGeom>
          <a:gradFill>
            <a:gsLst>
              <a:gs pos="0">
                <a:srgbClr val="333399"/>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 name="Google Shape;31;p23"/>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3600" u="none" cap="none" strike="noStrike">
                <a:solidFill>
                  <a:schemeClr val="dk2"/>
                </a:solidFill>
                <a:latin typeface="Arial"/>
                <a:ea typeface="Arial"/>
                <a:cs typeface="Arial"/>
                <a:sym typeface="Arial"/>
              </a:defRPr>
            </a:lvl9pPr>
          </a:lstStyle>
          <a:p/>
        </p:txBody>
      </p:sp>
      <p:sp>
        <p:nvSpPr>
          <p:cNvPr id="32" name="Google Shape;32;p23"/>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lvl1pPr indent="-350520" lvl="0" marL="457200" marR="0" rtl="0" algn="l">
              <a:lnSpc>
                <a:spcPct val="100000"/>
              </a:lnSpc>
              <a:spcBef>
                <a:spcPts val="640"/>
              </a:spcBef>
              <a:spcAft>
                <a:spcPts val="0"/>
              </a:spcAft>
              <a:buClr>
                <a:schemeClr val="folHlink"/>
              </a:buClr>
              <a:buSzPts val="1920"/>
              <a:buFont typeface="Noto Sans Symbols"/>
              <a:buChar char="■"/>
              <a:defRPr b="0" i="0" sz="3200" u="none" cap="none" strike="noStrike">
                <a:solidFill>
                  <a:schemeClr val="dk1"/>
                </a:solidFill>
                <a:latin typeface="Arial"/>
                <a:ea typeface="Arial"/>
                <a:cs typeface="Arial"/>
                <a:sym typeface="Arial"/>
              </a:defRPr>
            </a:lvl1pPr>
            <a:lvl2pPr indent="-326390" lvl="1" marL="914400" marR="0" rtl="0" algn="l">
              <a:lnSpc>
                <a:spcPct val="100000"/>
              </a:lnSpc>
              <a:spcBef>
                <a:spcPts val="560"/>
              </a:spcBef>
              <a:spcAft>
                <a:spcPts val="0"/>
              </a:spcAft>
              <a:buClr>
                <a:schemeClr val="hlink"/>
              </a:buClr>
              <a:buSzPts val="1540"/>
              <a:buFont typeface="Noto Sans Symbols"/>
              <a:buChar char="■"/>
              <a:defRPr b="0" i="0" sz="2800" u="none" cap="none" strike="noStrike">
                <a:solidFill>
                  <a:schemeClr val="dk1"/>
                </a:solidFill>
                <a:latin typeface="Arial"/>
                <a:ea typeface="Arial"/>
                <a:cs typeface="Arial"/>
                <a:sym typeface="Arial"/>
              </a:defRPr>
            </a:lvl2pPr>
            <a:lvl3pPr indent="-304800" lvl="2" marL="1371600" marR="0" rtl="0" algn="l">
              <a:lnSpc>
                <a:spcPct val="100000"/>
              </a:lnSpc>
              <a:spcBef>
                <a:spcPts val="480"/>
              </a:spcBef>
              <a:spcAft>
                <a:spcPts val="0"/>
              </a:spcAft>
              <a:buClr>
                <a:schemeClr val="folHlink"/>
              </a:buClr>
              <a:buSzPts val="1200"/>
              <a:buFont typeface="Noto Sans Symbols"/>
              <a:buChar char="■"/>
              <a:defRPr b="0" i="0" sz="2400" u="none" cap="none" strike="noStrike">
                <a:solidFill>
                  <a:schemeClr val="dk1"/>
                </a:solidFill>
                <a:latin typeface="Arial"/>
                <a:ea typeface="Arial"/>
                <a:cs typeface="Arial"/>
                <a:sym typeface="Arial"/>
              </a:defRPr>
            </a:lvl3pPr>
            <a:lvl4pPr indent="-298450" lvl="3" marL="1828800" marR="0" rtl="0" algn="l">
              <a:lnSpc>
                <a:spcPct val="100000"/>
              </a:lnSpc>
              <a:spcBef>
                <a:spcPts val="400"/>
              </a:spcBef>
              <a:spcAft>
                <a:spcPts val="0"/>
              </a:spcAft>
              <a:buClr>
                <a:schemeClr val="accent2"/>
              </a:buClr>
              <a:buSzPts val="1100"/>
              <a:buFont typeface="Noto Sans Symbols"/>
              <a:buChar char="■"/>
              <a:defRPr b="0" i="0" sz="2000" u="none" cap="none" strike="noStrike">
                <a:solidFill>
                  <a:schemeClr val="dk1"/>
                </a:solidFill>
                <a:latin typeface="Arial"/>
                <a:ea typeface="Arial"/>
                <a:cs typeface="Arial"/>
                <a:sym typeface="Arial"/>
              </a:defRPr>
            </a:lvl4pPr>
            <a:lvl5pPr indent="-292100" lvl="4" marL="22860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5pPr>
            <a:lvl6pPr indent="-292100" lvl="5" marL="27432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6pPr>
            <a:lvl7pPr indent="-292100" lvl="6" marL="32004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7pPr>
            <a:lvl8pPr indent="-292100" lvl="7" marL="36576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8pPr>
            <a:lvl9pPr indent="-292100" lvl="8" marL="41148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Arial"/>
                <a:ea typeface="Arial"/>
                <a:cs typeface="Arial"/>
                <a:sym typeface="Arial"/>
              </a:defRPr>
            </a:lvl9pPr>
          </a:lstStyle>
          <a:p/>
        </p:txBody>
      </p:sp>
      <p:pic>
        <p:nvPicPr>
          <p:cNvPr descr="nmtlogo" id="33" name="Google Shape;33;p23"/>
          <p:cNvPicPr preferRelativeResize="0"/>
          <p:nvPr/>
        </p:nvPicPr>
        <p:blipFill rotWithShape="1">
          <a:blip r:embed="rId1">
            <a:alphaModFix/>
          </a:blip>
          <a:srcRect b="0" l="0" r="0" t="0"/>
          <a:stretch/>
        </p:blipFill>
        <p:spPr>
          <a:xfrm>
            <a:off x="6477000" y="533400"/>
            <a:ext cx="2381250" cy="8382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3.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www.nmt.edu/research/irb.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
          <p:cNvSpPr txBox="1"/>
          <p:nvPr>
            <p:ph idx="1" type="subTitle"/>
          </p:nvPr>
        </p:nvSpPr>
        <p:spPr>
          <a:xfrm>
            <a:off x="1104900" y="2667000"/>
            <a:ext cx="6934200" cy="2133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folHlink"/>
              </a:buClr>
              <a:buSzPts val="1920"/>
              <a:buFont typeface="Noto Sans Symbols"/>
              <a:buNone/>
            </a:pPr>
            <a:r>
              <a:rPr b="0" i="0" lang="en-US" sz="3200" u="none" cap="none" strike="noStrike">
                <a:solidFill>
                  <a:schemeClr val="dk1"/>
                </a:solidFill>
                <a:latin typeface="Arial"/>
                <a:ea typeface="Arial"/>
                <a:cs typeface="Arial"/>
                <a:sym typeface="Arial"/>
              </a:rPr>
              <a:t>Human Subjects Research (HSR)at NMT</a:t>
            </a:r>
            <a:endParaRPr/>
          </a:p>
          <a:p>
            <a:pPr indent="0" lvl="0" marL="0" marR="0" rtl="0" algn="ctr">
              <a:lnSpc>
                <a:spcPct val="100000"/>
              </a:lnSpc>
              <a:spcBef>
                <a:spcPts val="720"/>
              </a:spcBef>
              <a:spcAft>
                <a:spcPts val="0"/>
              </a:spcAft>
              <a:buClr>
                <a:schemeClr val="folHlink"/>
              </a:buClr>
              <a:buSzPts val="1920"/>
              <a:buFont typeface="Noto Sans Symbols"/>
              <a:buNone/>
            </a:pPr>
            <a:r>
              <a:rPr b="0" i="0" lang="en-US" sz="3200" u="none" cap="none" strike="noStrike">
                <a:solidFill>
                  <a:schemeClr val="dk1"/>
                </a:solidFill>
                <a:latin typeface="Arial"/>
                <a:ea typeface="Arial"/>
                <a:cs typeface="Arial"/>
                <a:sym typeface="Arial"/>
              </a:rPr>
              <a:t>An Overview for Researchers</a:t>
            </a:r>
            <a:r>
              <a:rPr b="0" i="0" lang="en-US" sz="3600" u="none" cap="none" strike="noStrike">
                <a:solidFill>
                  <a:schemeClr val="dk1"/>
                </a:solidFill>
                <a:latin typeface="Arial"/>
                <a:ea typeface="Arial"/>
                <a:cs typeface="Arial"/>
                <a:sym typeface="Arial"/>
              </a:rPr>
              <a:t>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0"/>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b="0" i="0" lang="en-US" sz="3200" u="none" cap="none" strike="noStrike">
                <a:solidFill>
                  <a:schemeClr val="dk2"/>
                </a:solidFill>
                <a:latin typeface="Arial"/>
                <a:ea typeface="Arial"/>
                <a:cs typeface="Arial"/>
                <a:sym typeface="Arial"/>
              </a:rPr>
              <a:t>How long does The Common Rule apply to a project?</a:t>
            </a:r>
            <a:endParaRPr/>
          </a:p>
        </p:txBody>
      </p:sp>
      <p:sp>
        <p:nvSpPr>
          <p:cNvPr id="129" name="Google Shape;129;p10"/>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The rights and welfare of human subjects must be adequately protected during </a:t>
            </a:r>
            <a:r>
              <a:rPr b="1" i="0" lang="en-US" sz="2800" u="none" cap="none" strike="noStrike">
                <a:solidFill>
                  <a:schemeClr val="dk1"/>
                </a:solidFill>
                <a:latin typeface="Arial"/>
                <a:ea typeface="Arial"/>
                <a:cs typeface="Arial"/>
                <a:sym typeface="Arial"/>
              </a:rPr>
              <a:t>all phases</a:t>
            </a:r>
            <a:r>
              <a:rPr b="0" i="0" lang="en-US" sz="2800" u="none" cap="none" strike="noStrike">
                <a:solidFill>
                  <a:schemeClr val="dk1"/>
                </a:solidFill>
                <a:latin typeface="Arial"/>
                <a:ea typeface="Arial"/>
                <a:cs typeface="Arial"/>
                <a:sym typeface="Arial"/>
              </a:rPr>
              <a:t> of the research project, from inception through data collection, data analysis, writing up of results, and storage of the collected data at the project’s completion.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1"/>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b="0" i="0" lang="en-US" sz="3200" u="none" cap="none" strike="noStrike">
                <a:solidFill>
                  <a:schemeClr val="dk2"/>
                </a:solidFill>
                <a:latin typeface="Arial"/>
                <a:ea typeface="Arial"/>
                <a:cs typeface="Arial"/>
                <a:sym typeface="Arial"/>
              </a:rPr>
              <a:t>Who actually protects human subjects in research?</a:t>
            </a:r>
            <a:endParaRPr/>
          </a:p>
        </p:txBody>
      </p:sp>
      <p:sp>
        <p:nvSpPr>
          <p:cNvPr id="135" name="Google Shape;135;p11"/>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The Researcher – training courses online to acquaint them with the ethics involved in HSR and federal laws governing HSR.  </a:t>
            </a:r>
            <a:endParaRPr/>
          </a:p>
          <a:p>
            <a:pPr indent="-342900" lvl="0" marL="342900" marR="0" rtl="0" algn="l">
              <a:lnSpc>
                <a:spcPct val="100000"/>
              </a:lnSpc>
              <a:spcBef>
                <a:spcPts val="64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The Institution, through a committee called an Institutional Review Board (IRB).</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2"/>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IRB responsibilities in HSR</a:t>
            </a:r>
            <a:endParaRPr/>
          </a:p>
        </p:txBody>
      </p:sp>
      <p:sp>
        <p:nvSpPr>
          <p:cNvPr id="141" name="Google Shape;141;p12"/>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Must be familiar with the rights of participants in HSR projects.</a:t>
            </a:r>
            <a:endParaRPr/>
          </a:p>
          <a:p>
            <a:pPr indent="-342900" lvl="0" marL="342900" marR="0" rtl="0" algn="l">
              <a:lnSpc>
                <a:spcPct val="100000"/>
              </a:lnSpc>
              <a:spcBef>
                <a:spcPts val="56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Must serve as the advocates for HSR participants -- not the institution or researcher(s).</a:t>
            </a:r>
            <a:endParaRPr/>
          </a:p>
          <a:p>
            <a:pPr indent="-342900" lvl="0" marL="342900" marR="0" rtl="0" algn="l">
              <a:lnSpc>
                <a:spcPct val="100000"/>
              </a:lnSpc>
              <a:spcBef>
                <a:spcPts val="56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Must ensure that HSR participants are treated ethically and humanely during their participation in such research projects.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3"/>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IRB responsibilities, cont.</a:t>
            </a:r>
            <a:endParaRPr/>
          </a:p>
        </p:txBody>
      </p:sp>
      <p:sp>
        <p:nvSpPr>
          <p:cNvPr id="147" name="Google Shape;147;p13"/>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The IRB reviews all HSR projects conducted by Tech researchers – whether student or faculty. </a:t>
            </a:r>
            <a:endParaRPr/>
          </a:p>
          <a:p>
            <a:pPr indent="-342900" lvl="0" marL="342900" marR="0" rtl="0" algn="l">
              <a:lnSpc>
                <a:spcPct val="100000"/>
              </a:lnSpc>
              <a:spcBef>
                <a:spcPts val="64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All on-going research projects that involve human subjects are reviewed yearly, depending upon the level of risk.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4"/>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Types of IRB Review</a:t>
            </a:r>
            <a:endParaRPr/>
          </a:p>
        </p:txBody>
      </p:sp>
      <p:sp>
        <p:nvSpPr>
          <p:cNvPr id="153" name="Google Shape;153;p14"/>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Projects are reviewed based on Federal Regulations.</a:t>
            </a:r>
            <a:endParaRPr/>
          </a:p>
          <a:p>
            <a:pPr indent="-342900" lvl="0" marL="342900" marR="0" rtl="0" algn="l">
              <a:lnSpc>
                <a:spcPct val="100000"/>
              </a:lnSpc>
              <a:spcBef>
                <a:spcPts val="64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Level of Review depends on:</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Type of Data being collected</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Level of </a:t>
            </a:r>
            <a:r>
              <a:rPr b="0" i="0" lang="en-US" sz="2800" u="none" cap="none" strike="noStrike">
                <a:solidFill>
                  <a:schemeClr val="hlink"/>
                </a:solidFill>
                <a:latin typeface="Arial"/>
                <a:ea typeface="Arial"/>
                <a:cs typeface="Arial"/>
                <a:sym typeface="Arial"/>
              </a:rPr>
              <a:t>Risk</a:t>
            </a:r>
            <a:r>
              <a:rPr b="0" i="0" lang="en-US" sz="2800" u="none" cap="none" strike="noStrike">
                <a:solidFill>
                  <a:schemeClr val="dk1"/>
                </a:solidFill>
                <a:latin typeface="Arial"/>
                <a:ea typeface="Arial"/>
                <a:cs typeface="Arial"/>
                <a:sym typeface="Arial"/>
              </a:rPr>
              <a:t> experienced by the subjects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5"/>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Data Types</a:t>
            </a:r>
            <a:endParaRPr/>
          </a:p>
        </p:txBody>
      </p:sp>
      <p:sp>
        <p:nvSpPr>
          <p:cNvPr id="159" name="Google Shape;159;p15"/>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Data requiring a higher level of review (Personally Identifiable Data):</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Name and/or SSN</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Contact Info</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Sensitive personal information</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Medical data</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Blood / Tissues / DNA</a:t>
            </a:r>
            <a:endParaRPr/>
          </a:p>
          <a:p>
            <a:pPr indent="-236220" lvl="0" marL="342900" marR="0" rtl="0" algn="l">
              <a:lnSpc>
                <a:spcPct val="100000"/>
              </a:lnSpc>
              <a:spcBef>
                <a:spcPts val="560"/>
              </a:spcBef>
              <a:spcAft>
                <a:spcPts val="0"/>
              </a:spcAft>
              <a:buClr>
                <a:schemeClr val="folHlink"/>
              </a:buClr>
              <a:buSzPts val="1680"/>
              <a:buFont typeface="Noto Sans Symbols"/>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6"/>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Definition of Risk</a:t>
            </a:r>
            <a:endParaRPr/>
          </a:p>
        </p:txBody>
      </p:sp>
      <p:sp>
        <p:nvSpPr>
          <p:cNvPr id="165" name="Google Shape;165;p16"/>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Char char="■"/>
            </a:pPr>
            <a:r>
              <a:rPr b="0" i="0" lang="en-US" sz="3200" u="none" cap="none" strike="noStrike">
                <a:solidFill>
                  <a:schemeClr val="hlink"/>
                </a:solidFill>
                <a:latin typeface="Arial"/>
                <a:ea typeface="Arial"/>
                <a:cs typeface="Arial"/>
                <a:sym typeface="Arial"/>
              </a:rPr>
              <a:t>Risk</a:t>
            </a:r>
            <a:r>
              <a:rPr b="0" i="0" lang="en-US" sz="3200" u="none" cap="none" strike="noStrike">
                <a:solidFill>
                  <a:schemeClr val="dk1"/>
                </a:solidFill>
                <a:latin typeface="Arial"/>
                <a:ea typeface="Arial"/>
                <a:cs typeface="Arial"/>
                <a:sym typeface="Arial"/>
              </a:rPr>
              <a:t> can be emotional or physical</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Low Risk:  Anonymous surveys</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Moderate Risk: Blood draw</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High Risk: Some medical procedures</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Sensitive personal or medical information – Can be very high-risk to person if information is revealed in the community</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7"/>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IRB Review Types</a:t>
            </a:r>
            <a:endParaRPr/>
          </a:p>
        </p:txBody>
      </p:sp>
      <p:sp>
        <p:nvSpPr>
          <p:cNvPr id="171" name="Google Shape;171;p17"/>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Administrative – for projects that do not collect personal information</a:t>
            </a:r>
            <a:endParaRPr/>
          </a:p>
          <a:p>
            <a:pPr indent="-342900" lvl="0" marL="342900" marR="0" rtl="0" algn="l">
              <a:lnSpc>
                <a:spcPct val="100000"/>
              </a:lnSpc>
              <a:spcBef>
                <a:spcPts val="64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Expedited – for projects that collect limited personal information</a:t>
            </a:r>
            <a:endParaRPr/>
          </a:p>
          <a:p>
            <a:pPr indent="-342900" lvl="0" marL="342900" marR="0" rtl="0" algn="l">
              <a:lnSpc>
                <a:spcPct val="100000"/>
              </a:lnSpc>
              <a:spcBef>
                <a:spcPts val="64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Full-Board – for projects using minors or projects that collect sensitive data</a:t>
            </a:r>
            <a:endParaRPr/>
          </a:p>
          <a:p>
            <a:pPr indent="-220980" lvl="0" marL="342900" marR="0" rtl="0" algn="l">
              <a:lnSpc>
                <a:spcPct val="100000"/>
              </a:lnSpc>
              <a:spcBef>
                <a:spcPts val="640"/>
              </a:spcBef>
              <a:spcAft>
                <a:spcPts val="0"/>
              </a:spcAft>
              <a:buClr>
                <a:schemeClr val="folHlink"/>
              </a:buClr>
              <a:buSzPts val="1920"/>
              <a:buFont typeface="Noto Sans Symbols"/>
              <a:buNone/>
            </a:pPr>
            <a:r>
              <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8"/>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IRB Review Level</a:t>
            </a:r>
            <a:endParaRPr/>
          </a:p>
        </p:txBody>
      </p:sp>
      <p:pic>
        <p:nvPicPr>
          <p:cNvPr descr="IRB Review Arrow" id="177" name="Google Shape;177;p18"/>
          <p:cNvPicPr preferRelativeResize="0"/>
          <p:nvPr/>
        </p:nvPicPr>
        <p:blipFill rotWithShape="1">
          <a:blip r:embed="rId3">
            <a:alphaModFix/>
          </a:blip>
          <a:srcRect b="11599" l="0" r="0" t="9999"/>
          <a:stretch/>
        </p:blipFill>
        <p:spPr>
          <a:xfrm>
            <a:off x="838200" y="1828800"/>
            <a:ext cx="7543800" cy="443706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9"/>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Forms and Documents</a:t>
            </a:r>
            <a:endParaRPr/>
          </a:p>
        </p:txBody>
      </p:sp>
      <p:sp>
        <p:nvSpPr>
          <p:cNvPr id="183" name="Google Shape;183;p19"/>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Char char="■"/>
            </a:pPr>
            <a:r>
              <a:rPr lang="en-US" u="sng">
                <a:solidFill>
                  <a:schemeClr val="hlink"/>
                </a:solidFill>
                <a:hlinkClick r:id="rId3"/>
              </a:rPr>
              <a:t>https://www.nmt.edu/research/irb.php</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2"/>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Is it HSR?</a:t>
            </a:r>
            <a:endParaRPr/>
          </a:p>
        </p:txBody>
      </p:sp>
      <p:sp>
        <p:nvSpPr>
          <p:cNvPr id="81" name="Google Shape;81;p2"/>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If you’re working with quantities, counts, or tallies of items: Not Human Subjects Research.</a:t>
            </a:r>
            <a:endParaRPr/>
          </a:p>
          <a:p>
            <a:pPr indent="-342900" lvl="0" marL="342900" marR="0" rtl="0" algn="l">
              <a:lnSpc>
                <a:spcPct val="100000"/>
              </a:lnSpc>
              <a:spcBef>
                <a:spcPts val="64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If you’re interacting with people, even just a little bit: It’s Human Subjects Research.</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0"/>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Contact Information</a:t>
            </a:r>
            <a:endParaRPr/>
          </a:p>
        </p:txBody>
      </p:sp>
      <p:sp>
        <p:nvSpPr>
          <p:cNvPr id="189" name="Google Shape;189;p20"/>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3333CC"/>
              </a:buClr>
              <a:buSzPts val="1920"/>
              <a:buFont typeface="Noto Sans Symbols"/>
              <a:buChar char="■"/>
            </a:pPr>
            <a:r>
              <a:rPr b="0" i="0" lang="en-US" sz="3200" u="none" cap="none" strike="noStrike">
                <a:solidFill>
                  <a:srgbClr val="000000"/>
                </a:solidFill>
                <a:latin typeface="Arial"/>
                <a:ea typeface="Arial"/>
                <a:cs typeface="Arial"/>
                <a:sym typeface="Arial"/>
              </a:rPr>
              <a:t>Email Application and </a:t>
            </a:r>
            <a:r>
              <a:rPr lang="en-US">
                <a:solidFill>
                  <a:srgbClr val="000000"/>
                </a:solidFill>
              </a:rPr>
              <a:t>Signature </a:t>
            </a:r>
            <a:r>
              <a:rPr b="0" i="0" lang="en-US" sz="3200" u="none" cap="none" strike="noStrike">
                <a:solidFill>
                  <a:srgbClr val="000000"/>
                </a:solidFill>
                <a:latin typeface="Arial"/>
                <a:ea typeface="Arial"/>
                <a:cs typeface="Arial"/>
                <a:sym typeface="Arial"/>
              </a:rPr>
              <a:t>Form along with any surveys and consent documentation (Please NO paper)</a:t>
            </a:r>
            <a:endParaRPr/>
          </a:p>
          <a:p>
            <a:pPr indent="-342900" lvl="0" marL="342900" marR="0" rtl="0" algn="l">
              <a:lnSpc>
                <a:spcPct val="100000"/>
              </a:lnSpc>
              <a:spcBef>
                <a:spcPts val="640"/>
              </a:spcBef>
              <a:spcAft>
                <a:spcPts val="0"/>
              </a:spcAft>
              <a:buClr>
                <a:srgbClr val="3333CC"/>
              </a:buClr>
              <a:buSzPts val="1920"/>
              <a:buFont typeface="Noto Sans Symbols"/>
              <a:buChar char="■"/>
            </a:pPr>
            <a:r>
              <a:rPr b="0" i="0" lang="en-US" sz="3200" u="none" cap="none" strike="noStrike">
                <a:solidFill>
                  <a:srgbClr val="000000"/>
                </a:solidFill>
                <a:latin typeface="Arial"/>
                <a:ea typeface="Arial"/>
                <a:cs typeface="Arial"/>
                <a:sym typeface="Arial"/>
              </a:rPr>
              <a:t>Administrator/Chairman:</a:t>
            </a:r>
            <a:endParaRPr/>
          </a:p>
          <a:p>
            <a:pPr indent="-285750" lvl="1" marL="742950" marR="0" rtl="0" algn="l">
              <a:lnSpc>
                <a:spcPct val="100000"/>
              </a:lnSpc>
              <a:spcBef>
                <a:spcPts val="560"/>
              </a:spcBef>
              <a:spcAft>
                <a:spcPts val="0"/>
              </a:spcAft>
              <a:buClr>
                <a:srgbClr val="FF0000"/>
              </a:buClr>
              <a:buSzPts val="1540"/>
              <a:buFont typeface="Noto Sans Symbols"/>
              <a:buChar char="■"/>
            </a:pPr>
            <a:r>
              <a:rPr lang="en-US">
                <a:solidFill>
                  <a:srgbClr val="000000"/>
                </a:solidFill>
              </a:rPr>
              <a:t>Val Thomas</a:t>
            </a:r>
            <a:endParaRPr/>
          </a:p>
          <a:p>
            <a:pPr indent="-228600" lvl="2" marL="1143000" marR="0" rtl="0" algn="l">
              <a:lnSpc>
                <a:spcPct val="100000"/>
              </a:lnSpc>
              <a:spcBef>
                <a:spcPts val="400"/>
              </a:spcBef>
              <a:spcAft>
                <a:spcPts val="0"/>
              </a:spcAft>
              <a:buClr>
                <a:schemeClr val="folHlink"/>
              </a:buClr>
              <a:buSzPts val="1000"/>
              <a:buFont typeface="Noto Sans Symbols"/>
              <a:buNone/>
            </a:pPr>
            <a:r>
              <a:rPr b="1" lang="en-US" sz="2000">
                <a:solidFill>
                  <a:srgbClr val="000000"/>
                </a:solidFill>
              </a:rPr>
              <a:t>Research Compliance Officer</a:t>
            </a:r>
            <a:endParaRPr/>
          </a:p>
          <a:p>
            <a:pPr indent="-228600" lvl="2" marL="1143000" marR="0" rtl="0" algn="l">
              <a:lnSpc>
                <a:spcPct val="100000"/>
              </a:lnSpc>
              <a:spcBef>
                <a:spcPts val="400"/>
              </a:spcBef>
              <a:spcAft>
                <a:spcPts val="0"/>
              </a:spcAft>
              <a:buClr>
                <a:schemeClr val="folHlink"/>
              </a:buClr>
              <a:buSzPts val="1000"/>
              <a:buFont typeface="Noto Sans Symbols"/>
              <a:buNone/>
            </a:pPr>
            <a:r>
              <a:rPr b="1" i="0" lang="en-US" sz="2000" u="none" cap="none" strike="noStrike">
                <a:solidFill>
                  <a:srgbClr val="000000"/>
                </a:solidFill>
                <a:latin typeface="Arial"/>
                <a:ea typeface="Arial"/>
                <a:cs typeface="Arial"/>
                <a:sym typeface="Arial"/>
              </a:rPr>
              <a:t>Phone:  575-835-5</a:t>
            </a:r>
            <a:r>
              <a:rPr b="1" lang="en-US" sz="2000">
                <a:solidFill>
                  <a:srgbClr val="000000"/>
                </a:solidFill>
              </a:rPr>
              <a:t>749</a:t>
            </a:r>
            <a:endParaRPr/>
          </a:p>
          <a:p>
            <a:pPr indent="-228600" lvl="2" marL="1143000" marR="0" rtl="0" algn="l">
              <a:lnSpc>
                <a:spcPct val="100000"/>
              </a:lnSpc>
              <a:spcBef>
                <a:spcPts val="400"/>
              </a:spcBef>
              <a:spcAft>
                <a:spcPts val="0"/>
              </a:spcAft>
              <a:buClr>
                <a:schemeClr val="folHlink"/>
              </a:buClr>
              <a:buSzPts val="1000"/>
              <a:buFont typeface="Noto Sans Symbols"/>
              <a:buNone/>
            </a:pPr>
            <a:r>
              <a:rPr b="1" i="0" lang="en-US" sz="2000" u="none" cap="none" strike="noStrike">
                <a:solidFill>
                  <a:srgbClr val="000000"/>
                </a:solidFill>
                <a:latin typeface="Arial"/>
                <a:ea typeface="Arial"/>
                <a:cs typeface="Arial"/>
                <a:sym typeface="Arial"/>
              </a:rPr>
              <a:t>Email:  IRB@nmt.edu</a:t>
            </a:r>
            <a:endParaRPr/>
          </a:p>
          <a:p>
            <a:pPr indent="-266700" lvl="0" marL="342900" marR="0" rtl="0" algn="l">
              <a:lnSpc>
                <a:spcPct val="100000"/>
              </a:lnSpc>
              <a:spcBef>
                <a:spcPts val="400"/>
              </a:spcBef>
              <a:spcAft>
                <a:spcPts val="0"/>
              </a:spcAft>
              <a:buClr>
                <a:schemeClr val="folHlink"/>
              </a:buClr>
              <a:buSzPts val="1200"/>
              <a:buFont typeface="Noto Sans Symbols"/>
              <a:buNone/>
            </a:pPr>
            <a:r>
              <a:t/>
            </a:r>
            <a:endParaRPr b="1" i="0" sz="20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3"/>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b="0" i="0" lang="en-US" sz="3200" u="none" cap="none" strike="noStrike">
                <a:solidFill>
                  <a:schemeClr val="dk2"/>
                </a:solidFill>
                <a:latin typeface="Arial"/>
                <a:ea typeface="Arial"/>
                <a:cs typeface="Arial"/>
                <a:sym typeface="Arial"/>
              </a:rPr>
              <a:t>HSR must follow federal laws</a:t>
            </a:r>
            <a:endParaRPr/>
          </a:p>
        </p:txBody>
      </p:sp>
      <p:sp>
        <p:nvSpPr>
          <p:cNvPr id="87" name="Google Shape;87;p3"/>
          <p:cNvSpPr txBox="1"/>
          <p:nvPr>
            <p:ph idx="1" type="body"/>
          </p:nvPr>
        </p:nvSpPr>
        <p:spPr>
          <a:xfrm>
            <a:off x="914400" y="1828800"/>
            <a:ext cx="7772400" cy="4343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None/>
            </a:pPr>
            <a:r>
              <a:rPr b="0" i="0" lang="en-US" sz="3200" u="none" cap="none" strike="noStrike">
                <a:solidFill>
                  <a:schemeClr val="dk1"/>
                </a:solidFill>
                <a:latin typeface="Arial"/>
                <a:ea typeface="Arial"/>
                <a:cs typeface="Arial"/>
                <a:sym typeface="Arial"/>
              </a:rPr>
              <a:t>All Human Subjects Research must follow federal rules that dictate:</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Whether your project is a</a:t>
            </a:r>
            <a:r>
              <a:rPr lang="en-US"/>
              <a:t>pproved</a:t>
            </a:r>
            <a:r>
              <a:rPr b="0" i="0" lang="en-US" sz="2800" u="none" cap="none" strike="noStrike">
                <a:solidFill>
                  <a:schemeClr val="dk1"/>
                </a:solidFill>
                <a:latin typeface="Arial"/>
                <a:ea typeface="Arial"/>
                <a:cs typeface="Arial"/>
                <a:sym typeface="Arial"/>
              </a:rPr>
              <a:t>.</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How you recruit participants</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How you treat participants</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How you store your data</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How you wrap up your project and dispose of your data.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4"/>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b="0" i="0" lang="en-US" sz="3200" u="none" cap="none" strike="noStrike">
                <a:solidFill>
                  <a:schemeClr val="dk2"/>
                </a:solidFill>
                <a:latin typeface="Arial"/>
                <a:ea typeface="Arial"/>
                <a:cs typeface="Arial"/>
                <a:sym typeface="Arial"/>
              </a:rPr>
              <a:t>Why were HSR laws enacted?</a:t>
            </a:r>
            <a:endParaRPr/>
          </a:p>
        </p:txBody>
      </p:sp>
      <p:sp>
        <p:nvSpPr>
          <p:cNvPr id="93" name="Google Shape;93;p4"/>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Many HSR projects have been performed despite being unethical, hazardous, or even cruel.  </a:t>
            </a:r>
            <a:endParaRPr/>
          </a:p>
          <a:p>
            <a:pPr indent="-342900" lvl="0" marL="342900" marR="0" rtl="0" algn="l">
              <a:lnSpc>
                <a:spcPct val="100000"/>
              </a:lnSpc>
              <a:spcBef>
                <a:spcPts val="56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Many HSR projects caused severe harm to -- or even killed -- people who served as their subjects</a:t>
            </a:r>
            <a:r>
              <a:rPr b="0" i="0" lang="en-US" sz="2000" u="none" cap="none" strike="noStrike">
                <a:solidFill>
                  <a:schemeClr val="dk1"/>
                </a:solidFill>
                <a:latin typeface="Arial"/>
                <a:ea typeface="Arial"/>
                <a:cs typeface="Arial"/>
                <a:sym typeface="Arial"/>
              </a:rPr>
              <a:t>.</a:t>
            </a:r>
            <a:endParaRPr/>
          </a:p>
          <a:p>
            <a:pPr indent="-342900" lvl="0" marL="342900" marR="0" rtl="0" algn="l">
              <a:lnSpc>
                <a:spcPct val="100000"/>
              </a:lnSpc>
              <a:spcBef>
                <a:spcPts val="56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Federal research funding increased significantly post-WWII, thus increasing the potential for abusive treatment of subjects.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5"/>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Tuskegee Syphilis Study</a:t>
            </a:r>
            <a:endParaRPr/>
          </a:p>
        </p:txBody>
      </p:sp>
      <p:sp>
        <p:nvSpPr>
          <p:cNvPr id="99" name="Google Shape;99;p5"/>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Black sharecroppers in Alabama were used to track the natural history of untreated syphilis infections.  </a:t>
            </a:r>
            <a:endParaRPr/>
          </a:p>
          <a:p>
            <a:pPr indent="-342900" lvl="0" marL="342900" marR="0" rtl="0" algn="l">
              <a:lnSpc>
                <a:spcPct val="100000"/>
              </a:lnSpc>
              <a:spcBef>
                <a:spcPts val="56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The research was specifically designed to track the course of the disease, NOT cure it.</a:t>
            </a:r>
            <a:endParaRPr/>
          </a:p>
          <a:p>
            <a:pPr indent="-342900" lvl="0" marL="342900" marR="0" rtl="0" algn="l">
              <a:lnSpc>
                <a:spcPct val="100000"/>
              </a:lnSpc>
              <a:spcBef>
                <a:spcPts val="64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Ran from 1932 to 1972 – continued well after drugs were available to cure syphilis infection.</a:t>
            </a:r>
            <a:r>
              <a:rPr b="0" i="0" lang="en-US" sz="3200" u="none" cap="none" strike="noStrike">
                <a:solidFill>
                  <a:schemeClr val="dk1"/>
                </a:solidFill>
                <a:latin typeface="Arial"/>
                <a:ea typeface="Arial"/>
                <a:cs typeface="Arial"/>
                <a:sym typeface="Arial"/>
              </a:rPr>
              <a: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6"/>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b="0" i="0" lang="en-US" sz="3200" u="none" cap="none" strike="noStrike">
                <a:solidFill>
                  <a:schemeClr val="dk2"/>
                </a:solidFill>
                <a:latin typeface="Arial"/>
                <a:ea typeface="Arial"/>
                <a:cs typeface="Arial"/>
                <a:sym typeface="Arial"/>
              </a:rPr>
              <a:t>Nazi and Japanese Atrocities during WWII</a:t>
            </a:r>
            <a:endParaRPr/>
          </a:p>
        </p:txBody>
      </p:sp>
      <p:sp>
        <p:nvSpPr>
          <p:cNvPr id="105" name="Google Shape;105;p6"/>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Inmates of both Nazi and Japanese concentration camps during WWII were tortured under the guise of medical research.</a:t>
            </a:r>
            <a:endParaRPr/>
          </a:p>
          <a:p>
            <a:pPr indent="-285750" lvl="1" marL="742950" marR="0" rtl="0" algn="l">
              <a:lnSpc>
                <a:spcPct val="100000"/>
              </a:lnSpc>
              <a:spcBef>
                <a:spcPts val="560"/>
              </a:spcBef>
              <a:spcAft>
                <a:spcPts val="0"/>
              </a:spcAft>
              <a:buClr>
                <a:schemeClr val="hlink"/>
              </a:buClr>
              <a:buSzPts val="1540"/>
              <a:buFont typeface="Noto Sans Symbols"/>
              <a:buChar char="■"/>
            </a:pPr>
            <a:r>
              <a:rPr b="0" i="0" lang="en-US" sz="2800" u="none" cap="none" strike="noStrike">
                <a:solidFill>
                  <a:schemeClr val="dk1"/>
                </a:solidFill>
                <a:latin typeface="Arial"/>
                <a:ea typeface="Arial"/>
                <a:cs typeface="Arial"/>
                <a:sym typeface="Arial"/>
              </a:rPr>
              <a:t>Exposed to diseases or extreme heat or cold, injected with toxins, surgery or vivisection without anesthetics, etc.</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7"/>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600"/>
              <a:buFont typeface="Arial"/>
              <a:buNone/>
            </a:pPr>
            <a:r>
              <a:rPr b="0" i="0" lang="en-US" sz="3600" u="none" cap="none" strike="noStrike">
                <a:solidFill>
                  <a:schemeClr val="dk2"/>
                </a:solidFill>
                <a:latin typeface="Arial"/>
                <a:ea typeface="Arial"/>
                <a:cs typeface="Arial"/>
                <a:sym typeface="Arial"/>
              </a:rPr>
              <a:t>DOE Experiments</a:t>
            </a:r>
            <a:endParaRPr/>
          </a:p>
        </p:txBody>
      </p:sp>
      <p:sp>
        <p:nvSpPr>
          <p:cNvPr id="111" name="Google Shape;111;p7"/>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Ionizing radionuclides were injected into or ingested by children and young adults without their knowledge or consent.</a:t>
            </a:r>
            <a:endParaRPr/>
          </a:p>
          <a:p>
            <a:pPr indent="-342900" lvl="0" marL="342900" marR="0" rtl="0" algn="l">
              <a:lnSpc>
                <a:spcPct val="100000"/>
              </a:lnSpc>
              <a:spcBef>
                <a:spcPts val="640"/>
              </a:spcBef>
              <a:spcAft>
                <a:spcPts val="0"/>
              </a:spcAft>
              <a:buClr>
                <a:schemeClr val="folHlink"/>
              </a:buClr>
              <a:buSzPts val="1920"/>
              <a:buFont typeface="Noto Sans Symbols"/>
              <a:buChar char="■"/>
            </a:pPr>
            <a:r>
              <a:rPr b="0" i="0" lang="en-US" sz="3200" u="none" cap="none" strike="noStrike">
                <a:solidFill>
                  <a:schemeClr val="dk1"/>
                </a:solidFill>
                <a:latin typeface="Arial"/>
                <a:ea typeface="Arial"/>
                <a:cs typeface="Arial"/>
                <a:sym typeface="Arial"/>
              </a:rPr>
              <a:t>Conducted under the guise of national security by the United States Atomic Energy Commission and Department of Energy during the Cold War.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8"/>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3200"/>
              <a:buFont typeface="Arial"/>
              <a:buNone/>
            </a:pPr>
            <a:r>
              <a:rPr b="0" i="0" lang="en-US" sz="3200" u="none" cap="none" strike="noStrike">
                <a:solidFill>
                  <a:schemeClr val="dk2"/>
                </a:solidFill>
                <a:latin typeface="Arial"/>
                <a:ea typeface="Arial"/>
                <a:cs typeface="Arial"/>
                <a:sym typeface="Arial"/>
              </a:rPr>
              <a:t>History of Federal HSR Laws</a:t>
            </a:r>
            <a:endParaRPr/>
          </a:p>
        </p:txBody>
      </p:sp>
      <p:sp>
        <p:nvSpPr>
          <p:cNvPr id="117" name="Google Shape;117;p8"/>
          <p:cNvSpPr txBox="1"/>
          <p:nvPr>
            <p:ph idx="1" type="body"/>
          </p:nvPr>
        </p:nvSpPr>
        <p:spPr>
          <a:xfrm>
            <a:off x="838200" y="1828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Federal laws governing HSR began in 1974 with the National Research Act.</a:t>
            </a:r>
            <a:endParaRPr/>
          </a:p>
          <a:p>
            <a:pPr indent="-342900" lvl="0" marL="342900" marR="0" rtl="0" algn="l">
              <a:lnSpc>
                <a:spcPct val="100000"/>
              </a:lnSpc>
              <a:spcBef>
                <a:spcPts val="56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Other laws enacted throughout 1970s and 1980s</a:t>
            </a:r>
            <a:endParaRPr/>
          </a:p>
          <a:p>
            <a:pPr indent="-342900" lvl="0" marL="342900" marR="0" rtl="0" algn="l">
              <a:lnSpc>
                <a:spcPct val="100000"/>
              </a:lnSpc>
              <a:spcBef>
                <a:spcPts val="56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Common Federal Policy for the Protection of Human Subjects ("Common Rule") passed in 1991, adopted by 16 federal agencies.</a:t>
            </a:r>
            <a:endParaRPr/>
          </a:p>
          <a:p>
            <a:pPr indent="-342900" lvl="0" marL="342900" marR="0" rtl="0" algn="l">
              <a:lnSpc>
                <a:spcPct val="100000"/>
              </a:lnSpc>
              <a:spcBef>
                <a:spcPts val="560"/>
              </a:spcBef>
              <a:spcAft>
                <a:spcPts val="0"/>
              </a:spcAft>
              <a:buClr>
                <a:schemeClr val="folHlink"/>
              </a:buClr>
              <a:buSzPts val="1680"/>
              <a:buFont typeface="Noto Sans Symbols"/>
              <a:buChar char="■"/>
            </a:pPr>
            <a:r>
              <a:rPr b="0" i="0" lang="en-US" sz="2800" u="none" cap="none" strike="noStrike">
                <a:solidFill>
                  <a:schemeClr val="dk1"/>
                </a:solidFill>
                <a:latin typeface="Arial"/>
                <a:ea typeface="Arial"/>
                <a:cs typeface="Arial"/>
                <a:sym typeface="Arial"/>
              </a:rPr>
              <a:t>The Common Rule currently governs federally-funded HSR in the United States.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9"/>
          <p:cNvSpPr txBox="1"/>
          <p:nvPr>
            <p:ph type="title"/>
          </p:nvPr>
        </p:nvSpPr>
        <p:spPr>
          <a:xfrm>
            <a:off x="762000" y="457200"/>
            <a:ext cx="5713412" cy="11430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dk2"/>
              </a:buClr>
              <a:buSzPts val="2800"/>
              <a:buFont typeface="Arial"/>
              <a:buNone/>
            </a:pPr>
            <a:r>
              <a:rPr b="0" i="0" lang="en-US" sz="2800" u="none" cap="none" strike="noStrike">
                <a:solidFill>
                  <a:schemeClr val="dk2"/>
                </a:solidFill>
                <a:latin typeface="Arial"/>
                <a:ea typeface="Arial"/>
                <a:cs typeface="Arial"/>
                <a:sym typeface="Arial"/>
              </a:rPr>
              <a:t>A Basic Summary of The Common Rule</a:t>
            </a:r>
            <a:endParaRPr/>
          </a:p>
        </p:txBody>
      </p:sp>
      <p:sp>
        <p:nvSpPr>
          <p:cNvPr id="123" name="Google Shape;123;p9"/>
          <p:cNvSpPr txBox="1"/>
          <p:nvPr>
            <p:ph idx="1" type="body"/>
          </p:nvPr>
        </p:nvSpPr>
        <p:spPr>
          <a:xfrm>
            <a:off x="838200" y="1905000"/>
            <a:ext cx="7772400" cy="3886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10000"/>
              </a:lnSpc>
              <a:spcBef>
                <a:spcPts val="0"/>
              </a:spcBef>
              <a:spcAft>
                <a:spcPts val="0"/>
              </a:spcAft>
              <a:buClr>
                <a:schemeClr val="folHlink"/>
              </a:buClr>
              <a:buSzPts val="1260"/>
              <a:buFont typeface="Noto Sans Symbols"/>
              <a:buChar char="■"/>
            </a:pPr>
            <a:r>
              <a:rPr b="1" i="0" lang="en-US" sz="2100" u="none" cap="none" strike="noStrike">
                <a:solidFill>
                  <a:schemeClr val="dk1"/>
                </a:solidFill>
                <a:latin typeface="Arial"/>
                <a:ea typeface="Arial"/>
                <a:cs typeface="Arial"/>
                <a:sym typeface="Arial"/>
              </a:rPr>
              <a:t>ALL human subjects research conducted or funded by a Federal Department or Agency must be governed by an Institutional Review Board</a:t>
            </a:r>
            <a:r>
              <a:rPr b="0" i="0" lang="en-US" sz="2100" u="none" cap="none" strike="noStrike">
                <a:solidFill>
                  <a:schemeClr val="dk1"/>
                </a:solidFill>
                <a:latin typeface="Arial"/>
                <a:ea typeface="Arial"/>
                <a:cs typeface="Arial"/>
                <a:sym typeface="Arial"/>
              </a:rPr>
              <a:t>. (CFR Section 46.101)</a:t>
            </a:r>
            <a:endParaRPr/>
          </a:p>
          <a:p>
            <a:pPr indent="-342900" lvl="0" marL="342900" marR="0" rtl="0" algn="l">
              <a:lnSpc>
                <a:spcPct val="110000"/>
              </a:lnSpc>
              <a:spcBef>
                <a:spcPts val="420"/>
              </a:spcBef>
              <a:spcAft>
                <a:spcPts val="0"/>
              </a:spcAft>
              <a:buClr>
                <a:schemeClr val="folHlink"/>
              </a:buClr>
              <a:buSzPts val="1260"/>
              <a:buFont typeface="Noto Sans Symbols"/>
              <a:buChar char="■"/>
            </a:pPr>
            <a:r>
              <a:rPr b="0" i="0" lang="en-US" sz="2100" u="none" cap="none" strike="noStrike">
                <a:solidFill>
                  <a:schemeClr val="dk1"/>
                </a:solidFill>
                <a:latin typeface="Arial"/>
                <a:ea typeface="Arial"/>
                <a:cs typeface="Arial"/>
                <a:sym typeface="Arial"/>
              </a:rPr>
              <a:t>Federal Policy (Common Rule, Section 103a) states that "awardees and their collaborating institutions become ‘engaged’ in human subjects research whenever their employees or agents (i) intervene or interact with living individuals for research purposes; or (ii) obtain, release, or access individually identifiable private information for research purposes."</a:t>
            </a:r>
            <a:r>
              <a:rPr b="0" i="0" lang="en-US" sz="2000" u="none" cap="none" strike="noStrike">
                <a:solidFill>
                  <a:schemeClr val="dk1"/>
                </a:solidFill>
                <a:latin typeface="Arial"/>
                <a:ea typeface="Arial"/>
                <a:cs typeface="Arial"/>
                <a:sym typeface="Arial"/>
              </a:rPr>
              <a:t>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NMT background">
  <a:themeElements>
    <a:clrScheme name="NMT background.pot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NMT background">
  <a:themeElements>
    <a:clrScheme name="NMT background.pot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Troylyn Zimmerly</dc:creator>
</cp:coreProperties>
</file>