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3DA2-48F6-F140-B927-65B160590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087D81-BDDE-F348-93A9-8FA708AA9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B21CE-330C-0A4F-9E65-38112B92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28F63-71A0-A849-B5D5-0B3A70E1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47C1E-82B1-BC43-B794-E7BFD92B2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9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68CBC-0D65-A640-9C82-81C36A4E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28631-2E5A-F44F-BB88-BABA9D33E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347-401E-4449-AE62-36215D7FC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FFB0F-1F92-654C-9605-D8B99DBE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178B6-7F7F-614E-A466-02B993766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5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B54583-47AC-B441-9E0C-51E7F1D45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E7FB5-5545-C742-A402-AAFACB9AF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95882-8B0B-0648-865C-2F94B622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ECBAB-B11B-7F46-A083-F68CE3E24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0A79F-D131-E545-9C66-1FBC4DBC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2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0210-91E9-F440-9693-339C0275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73E5B-CA83-BB46-90AC-D9AC683DE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9A650-7688-4943-826B-63C8652F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C417F-7658-ED4E-B953-B3DC302B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AD9F8-DCD1-B84B-87DC-9EE43C3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9FCB6-085A-E840-B887-99CB3A13A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B4FFB-55F4-D948-8598-D72E132EA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D35E8-EE3B-3B49-970D-B29B85B3D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89157-40A8-0241-B596-A6F19C2CD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6A6A4-C9ED-954B-AF7E-00A654F5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5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E071D-7EED-DB41-8BC7-21FE6FFF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425A3-3E57-134C-B181-A2F89D756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60536-169C-0C4B-A2A5-66DBBEBDA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F5AFF-7E22-0B4A-9A73-B16D655E9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11A58-9F3E-1147-8FBF-6729A688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11F73-9FE8-A64A-A19B-679A5C02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0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9C40A-EAB8-F74C-A611-592D03955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F4642-33D0-5545-8A01-9DC403707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52E32-CC90-DF46-AC2D-B965F742B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2C1A8-6B2A-D947-9C74-6C69A9A14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21121-CC02-DA40-B68C-5F47126F9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5850C-06AE-C24B-A9AE-DD9CA2EB4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7C50D4-45DD-654E-811D-1148D6A7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636CF-5690-8941-BAC5-AC0A6E93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8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B6A3-02B1-D649-941B-86903AA0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DA0E1-2CA0-4B42-95FB-17592CE94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B8378-1867-D345-B73A-921C77A1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9D08F-C9E1-A741-A839-2D5571EA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8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1167E4-971B-194C-AC40-C6220E57F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301C2-3BD4-FA4E-B1DF-B5E240045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C5A6A-21D4-6948-BC65-B975A35B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7095-7278-804B-B73A-14FBABF0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7E538-F9C6-514D-9C1E-405C9BF85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19C59-BA20-4C46-809B-41AFC2A1F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DF8EE-D013-534F-AE79-676FD7D7A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6AEBB-10B5-8845-97DA-586CA298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4E8FB-C16E-0A41-B3D6-0B6FE9E7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7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E1F72-585B-7D4B-AEBB-422CC4300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556AC-2734-F442-B227-EA32BBCD8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B55CBD-87BD-5A45-93A3-A7C84BB24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1EAB2-4BB2-FD4F-83FB-3A5B83339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7AC67-0BF4-8748-86A1-A169291A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01B44-5592-7A4E-96AF-6E9FC3F9F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9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755F0-4763-EA4C-BA10-E5EB34495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76C2A-B07D-854C-801B-38E6E15E1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4D7C9-A586-6646-9917-0AC31804C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31F56-69FC-9542-BFD3-6B1D0D3CE731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705F9-68A5-B940-8F88-C252B926E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80A03-487D-4F48-8403-3CC70F94F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58091-E8B8-AC4C-A175-B961F043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1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rdsinc.com/produc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2F85-CF0B-2240-993D-A81990958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35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Ping Pong Parachute (B &amp; C)</a:t>
            </a:r>
            <a:br>
              <a:rPr lang="en-US" dirty="0"/>
            </a:br>
            <a:r>
              <a:rPr lang="en-US" dirty="0"/>
              <a:t>2022</a:t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District Science Olympiad 012520">
            <a:extLst>
              <a:ext uri="{FF2B5EF4-FFF2-40B4-BE49-F238E27FC236}">
                <a16:creationId xmlns:a16="http://schemas.microsoft.com/office/drawing/2014/main" id="{2851C6A5-9449-5444-90BF-A8EA1BB4B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541" y="2341546"/>
            <a:ext cx="63500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11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33549-C3F9-754D-93EE-92A49DF15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7A40B-3D41-104B-A17E-A464513C3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that your pressure vessel (the bottle) is as specified in the rules:</a:t>
            </a:r>
          </a:p>
          <a:p>
            <a:pPr lvl="1"/>
            <a:r>
              <a:rPr lang="en-US" dirty="0"/>
              <a:t>20 oz (no more, can be less)</a:t>
            </a:r>
          </a:p>
          <a:p>
            <a:pPr lvl="1"/>
            <a:r>
              <a:rPr lang="en-US" dirty="0"/>
              <a:t>Carbonated beverage bottle (NOT A WATER BOTTLE)</a:t>
            </a:r>
          </a:p>
          <a:p>
            <a:pPr lvl="1"/>
            <a:r>
              <a:rPr lang="en-US" dirty="0"/>
              <a:t>Must have a nozzle opening of approximately 2.2cm</a:t>
            </a:r>
          </a:p>
          <a:p>
            <a:pPr lvl="1"/>
            <a:r>
              <a:rPr lang="en-US" dirty="0"/>
              <a:t>Must have a standard neck height of 1.6cm from flange to bottle opening</a:t>
            </a:r>
          </a:p>
          <a:p>
            <a:r>
              <a:rPr lang="en-US" dirty="0"/>
              <a:t>Bring the proper eye wear to the competition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2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3AC5F-8263-2F4A-92CA-730E9EC3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B90AA-B70F-084D-9476-0D4D7D723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Flight logs and graphs should be done before the competition.</a:t>
            </a:r>
          </a:p>
          <a:p>
            <a:r>
              <a:rPr lang="en-US" dirty="0"/>
              <a:t>The graphs must have been printed from an electronic source – no hand drawn graphs allowed.</a:t>
            </a:r>
          </a:p>
        </p:txBody>
      </p:sp>
    </p:spTree>
    <p:extLst>
      <p:ext uri="{BB962C8B-B14F-4D97-AF65-F5344CB8AC3E}">
        <p14:creationId xmlns:p14="http://schemas.microsoft.com/office/powerpoint/2010/main" val="395184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FB3CD-F2D3-3B40-9CE1-20922C76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Launcher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4D69B-48B8-B044-AE8D-86BCCF519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need a launcher to test your design.</a:t>
            </a:r>
          </a:p>
          <a:p>
            <a:r>
              <a:rPr lang="en-US" dirty="0"/>
              <a:t>Buy one at: </a:t>
            </a:r>
            <a:r>
              <a:rPr lang="en-US" dirty="0">
                <a:hlinkClick r:id="rId2"/>
              </a:rPr>
              <a:t>https://www.nerdsinc.com/products</a:t>
            </a:r>
            <a:endParaRPr lang="en-US" dirty="0"/>
          </a:p>
          <a:p>
            <a:r>
              <a:rPr lang="en-US" dirty="0"/>
              <a:t>Build one: ?? (I think there were some designs out there, but I couldn’t find them this year)</a:t>
            </a:r>
          </a:p>
        </p:txBody>
      </p:sp>
    </p:spTree>
    <p:extLst>
      <p:ext uri="{BB962C8B-B14F-4D97-AF65-F5344CB8AC3E}">
        <p14:creationId xmlns:p14="http://schemas.microsoft.com/office/powerpoint/2010/main" val="83338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E74BD-CDC3-2B4A-AF1B-D4F81AE7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Ping Pong Parachute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28D8B-C873-BA4A-889C-B96FAADE5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rules. Make sure you follow all of them. </a:t>
            </a:r>
          </a:p>
          <a:p>
            <a:r>
              <a:rPr lang="en-US" dirty="0"/>
              <a:t>Check the “Rule Clarifications” and “FAQs” at </a:t>
            </a:r>
            <a:r>
              <a:rPr lang="en-US" dirty="0" err="1"/>
              <a:t>soinc.org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These have the same authority as the original rules.</a:t>
            </a:r>
          </a:p>
          <a:p>
            <a:pPr lvl="1"/>
            <a:r>
              <a:rPr lang="en-US" dirty="0"/>
              <a:t>Check back often as these change throughout the year.</a:t>
            </a:r>
          </a:p>
          <a:p>
            <a:r>
              <a:rPr lang="en-US" dirty="0"/>
              <a:t>If you are stuck or don’t know where to begin - there seems to be several YouTube videos about Ping Pong Parachute – keep in mind that these may show things that do not follow this year’s rules.</a:t>
            </a:r>
          </a:p>
        </p:txBody>
      </p:sp>
    </p:spTree>
    <p:extLst>
      <p:ext uri="{BB962C8B-B14F-4D97-AF65-F5344CB8AC3E}">
        <p14:creationId xmlns:p14="http://schemas.microsoft.com/office/powerpoint/2010/main" val="863513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244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Ping Pong Parachute (B &amp; C) 2022 </vt:lpstr>
      <vt:lpstr>Important!</vt:lpstr>
      <vt:lpstr>Documentation</vt:lpstr>
      <vt:lpstr>The Launcher</vt:lpstr>
      <vt:lpstr>Making the Ping Pong Parachute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Ping Pong Parachute (B &amp; C) 2022 </dc:title>
  <dc:creator>James Walkup</dc:creator>
  <cp:lastModifiedBy>James Walkup</cp:lastModifiedBy>
  <cp:revision>1</cp:revision>
  <dcterms:created xsi:type="dcterms:W3CDTF">2021-11-08T04:51:35Z</dcterms:created>
  <dcterms:modified xsi:type="dcterms:W3CDTF">2021-11-08T06:02:00Z</dcterms:modified>
</cp:coreProperties>
</file>