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Montserrat"/>
      <p:regular r:id="rId17"/>
      <p:bold r:id="rId18"/>
      <p:italic r:id="rId19"/>
      <p:boldItalic r:id="rId20"/>
    </p:embeddedFont>
    <p:embeddedFont>
      <p:font typeface="Lato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22" Type="http://schemas.openxmlformats.org/officeDocument/2006/relationships/font" Target="fonts/Lato-bold.fntdata"/><Relationship Id="rId10" Type="http://schemas.openxmlformats.org/officeDocument/2006/relationships/slide" Target="slides/slide5.xml"/><Relationship Id="rId21" Type="http://schemas.openxmlformats.org/officeDocument/2006/relationships/font" Target="fonts/Lato-regular.fntdata"/><Relationship Id="rId13" Type="http://schemas.openxmlformats.org/officeDocument/2006/relationships/slide" Target="slides/slide8.xml"/><Relationship Id="rId24" Type="http://schemas.openxmlformats.org/officeDocument/2006/relationships/font" Target="fonts/Lato-boldItalic.fntdata"/><Relationship Id="rId12" Type="http://schemas.openxmlformats.org/officeDocument/2006/relationships/slide" Target="slides/slide7.xml"/><Relationship Id="rId23" Type="http://schemas.openxmlformats.org/officeDocument/2006/relationships/font" Target="fonts/La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Montserrat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1.xml"/><Relationship Id="rId18" Type="http://schemas.openxmlformats.org/officeDocument/2006/relationships/font" Target="fonts/Montserrat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fa24dcc6f7_0_1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fa24dcc6f7_0_1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fa24dcc6f7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fa24dcc6f7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fa24dcc6f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fa24dcc6f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fa24dcc6f7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fa24dcc6f7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fa24dcc6f7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fa24dcc6f7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fa24dcc6f7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fa24dcc6f7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fa24dcc6f7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fa24dcc6f7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fa24dcc6f7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fa24dcc6f7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a24dcc6f7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fa24dcc6f7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fa24dcc6f7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fa24dcc6f7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SciOly Bridges</a:t>
            </a:r>
            <a:endParaRPr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Annual NM State Competition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Testing</a:t>
            </a:r>
            <a:endParaRPr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 minutes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Load as much sand into the bucket before structure failure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Participants may stabilize the bucket WITHOUT direct contact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After structure failure,  pieces of the structure in the bucket will be removed so that the laod can be measured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Scoring</a:t>
            </a:r>
            <a:endParaRPr/>
          </a:p>
        </p:txBody>
      </p:sp>
      <p:sp>
        <p:nvSpPr>
          <p:cNvPr id="195" name="Google Shape;195;p23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Score of a team= (Load score in grams)/(Mass of the structure in grams)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Load score= Mass of load in grams + Bonus points in grams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If a structure supports a load of 15000 grams the bonus will be 5000 grams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Tiers separate teams by any infractions of the rules and the severity of the infractions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Ties are broken by: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Closest estimation of supported load mass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Lowest structure mass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Basics of Bridges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 bridges to hold a bucket of sand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Number of Team Members- 2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Impound- None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Eye Protection- 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Event Time- 6 minutes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Necessary To Bring To The Event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 (bridge)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Eye Protection of Category B (must provide protection from high inertia particle hazard and bear “Z87+” marking)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Design log of Event Bridge and bridges built for testing prior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Construction of the Bridge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Single structure, one piece, no separable pieces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Made of wood and adhesive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Cross-sectional size of individual pieces of wood has no limit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Wood can be laminated without restriction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Before loading, no portion of the bridge may hang below the top of the test supports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Participants must be able to answer questions relating to the design, construction, and operation of the bridge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Construction B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Bridge must be designed to hold the loading block at a </a:t>
            </a:r>
            <a:r>
              <a:rPr lang="en"/>
              <a:t>height</a:t>
            </a:r>
            <a:r>
              <a:rPr lang="en"/>
              <a:t> of at least 10 centimeters above the test supports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 7 cm tall by 4 cm wide block must be able to pass through the bridge under the loading block from one end to the other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clear span of the bridge </a:t>
            </a:r>
            <a:r>
              <a:rPr lang="en"/>
              <a:t>will be 35 centimeters (the distance from one test support to the other)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Construction C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Bridge must be designed to hold the loading block at a height of at least 15 centimeters above the test supports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 12 cm tall by 7 cm wide block must be able to pass through the bridge under the loading block from one end to the other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clear span of the bridge will be 45 centimeters (the distance from one test support to the other)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Log of Test Bridge and Prior Bridges Must Include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Materials Used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Sketch of the Design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Weight and other dimensions of the bridge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Appropriate metric units for all numerical values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Predictions: Load held and weak points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Test results: Load held and breaking point(s)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Observations and recommended design improvements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Cover page with Team Name and Team Number for the current tournament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Log of Test Bridge and Prior Bridges Must Include (cont.)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a machine was used as a tool to build the team’s device (bridge) or any component of said device is must be noted in the design log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Information about the tool hardware, software, materials, and supplies used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Details of the source of any digital files utilized by the tool: including at least where the file was obtained including web address if downloaded from the internet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Descriptions of how the team constructed the final device from the tool created components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All logs </a:t>
            </a:r>
            <a:r>
              <a:rPr lang="en"/>
              <a:t>submitted will be returned to teams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Check-in</a:t>
            </a:r>
            <a:endParaRPr/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 structure (bridge) for inspection and measurement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Place structure on the scale to measure mass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Submit estimated load in the event of a tie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No alterations may be made to the bridge after check-in process has been started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Before testing: the combined load of the loading assembly and the sand will be checked to insure that it is at least 15000 grams but less than 15200 grams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