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8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246A6-79E8-F244-B524-97A22DAFB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A67F04-CCA0-B54D-9814-CE28A22CC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C8CE6-1E1C-684D-9F6E-AB13A5AD6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8B134-5793-7B40-9C07-02284976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8F7C2-B4EF-9D4B-8331-921C7F60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7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E4C17-C990-4C4A-8424-E972D68E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4343F-5FD8-6F4D-A6B8-00E5DD844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03689-53EA-AD43-9A75-29EBDE50D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7C414-3F52-404C-90D1-4B89D47FB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FBA2E-79C7-4E44-843B-D23BDEDF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4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155D32-5A0A-494E-9D3E-EBB527E97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5DF6B-C88F-5947-8952-A1E7F95C3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7898A-0B07-664C-A7E4-326D2519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7CACD-66E7-6F47-8C60-6AE4B029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98C21-21D2-5241-892B-D0F05B97F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8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79BBA-4146-8C43-9273-47B553C01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33E9F-D049-014A-8B43-4F4466663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60004-6B9F-F245-B23B-F9F4659F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192E1-A686-5846-B4C3-716D8AD7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C84-D125-304A-A8B7-C0F7EB5E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1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5EC5-FC15-CB40-8141-E79D1ECCE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E8FFA-3EE5-4C4B-9A96-C1F9AF2FC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8F073-644F-8946-BA95-96BD129D4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5EB60-B853-4146-BF72-B06D13D7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0B00D-7E24-B449-81F9-886D4FE49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9E819-87B1-DF4C-9230-545D6DCCD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901B0-E8BF-F341-9A3C-48510FBBD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1FACE-3059-824A-A827-35799FC4B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3C23E-BCCF-B841-9D8C-BC0E782A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6DDBA-2E89-BD40-833B-C385FF11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3357C-CCAA-3F48-B7FE-1EBE89682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8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0D81-F9ED-F34D-BC42-EA7BE6C2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59164-2626-254B-AA80-A4903214A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54522-4D75-F94A-B1BE-142FAD547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CFE65-AD91-D846-A0EF-E4CBF5260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0028EE-4162-384F-B064-244AF8E97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9BB55-99A9-4140-9073-B24EFEFD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9B9852-38B7-9446-B5CE-9F6D5B25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4B1C1-9087-5E45-855C-0F4C87BD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731E-E7F7-B744-AD2E-44D146A56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21F42-C75F-BB49-9100-8189D63C7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B1C40F-1B2D-1D44-A9E7-A47698C3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A61265-6664-3045-A1C7-F219A76AF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7907AF-6972-A844-9171-1DAB9BB9F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53807F-01B6-DC41-B7E1-9A195739A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7AEF0-45F2-E24F-969D-ADDA68B5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9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9ECF7-46D4-8540-86F1-9EB8514E8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987AF-9E88-AB47-9BEF-C7058C02D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0F281-4D80-4E45-B885-06DFA00E0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15D7E-C180-5547-A1E1-55CF7FD1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13B8F-EF79-1843-A044-985A762C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F82CB-E341-E849-92FF-FBC3CAC9A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3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DA67F-ED28-E74E-92FC-6B4681EA0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E1FBE2-F009-7144-B90F-529ED349B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6471A-E8F5-F84E-AFF8-224874F61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735F7-1E8D-1F42-9B8C-2618DE12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1AC1B-3BA2-3345-89A6-DE4849545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6C1FB-A1D2-BC4D-9DB0-4AB07F9A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4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B19C4C-58E7-DA44-BCFC-38999A4A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67F1D-5F43-784C-B005-DC49C205F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8F53D-CD24-1F4F-95A2-7F246DC8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D2F20-3627-A54D-8F23-A074F6AA6C30}" type="datetimeFigureOut">
              <a:rPr lang="en-US" smtClean="0"/>
              <a:t>11/7/21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72B6C-7E8E-4640-A025-E1CE4283C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46F0E-47BD-6D4C-854D-C753DF03C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5EA7E-48E4-D94B-848D-81DA2E82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A156C-6268-DA4A-9B25-5C5EEA499F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Mission Possible(B) 2022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FEE5F3-CA70-4E4D-83E2-AC0875F4F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887" y="3674937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89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BA16F-6D7B-F94E-B1E1-4FCC3786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FD1CB-F3D0-254C-9FDC-EFF5224E2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rules. Read the rules. Read the rules.</a:t>
            </a:r>
          </a:p>
          <a:p>
            <a:pPr lvl="1"/>
            <a:r>
              <a:rPr lang="en-US" dirty="0"/>
              <a:t>Do not read them once. Read them again and again. </a:t>
            </a:r>
          </a:p>
          <a:p>
            <a:pPr lvl="1"/>
            <a:r>
              <a:rPr lang="en-US" dirty="0"/>
              <a:t>After you begin building - read them again.</a:t>
            </a:r>
          </a:p>
          <a:p>
            <a:pPr lvl="1"/>
            <a:r>
              <a:rPr lang="en-US" dirty="0"/>
              <a:t>Have other people read them and check your device.</a:t>
            </a:r>
          </a:p>
          <a:p>
            <a:pPr lvl="1"/>
            <a:r>
              <a:rPr lang="en-US" dirty="0"/>
              <a:t>As you near the end of a build – read them again.</a:t>
            </a:r>
          </a:p>
          <a:p>
            <a:r>
              <a:rPr lang="en-US" dirty="0"/>
              <a:t>Check the “Rule Clarifications” and “FAQs” at </a:t>
            </a:r>
            <a:r>
              <a:rPr lang="en-US" dirty="0" err="1"/>
              <a:t>soinc.org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These have the same authority as the original rules.</a:t>
            </a:r>
          </a:p>
          <a:p>
            <a:pPr lvl="1"/>
            <a:r>
              <a:rPr lang="en-US" dirty="0"/>
              <a:t>Check back often as these change throughout the year.</a:t>
            </a:r>
          </a:p>
          <a:p>
            <a:r>
              <a:rPr lang="en-US" dirty="0"/>
              <a:t>Know how to score the most points for the time and effort you want to put into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9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DFCF1-E8C4-CF40-BDF9-E3680F3C2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(building)…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8F9A2-EFE3-CE40-B8D5-32C552E83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the start and end task first. Make sure they work well before moving on.</a:t>
            </a:r>
          </a:p>
          <a:p>
            <a:r>
              <a:rPr lang="en-US" dirty="0"/>
              <a:t>Add the timer. </a:t>
            </a:r>
          </a:p>
          <a:p>
            <a:r>
              <a:rPr lang="en-US" dirty="0"/>
              <a:t>It’s better to have a few actions that work well, than to have many that are questionable.</a:t>
            </a:r>
          </a:p>
          <a:p>
            <a:pPr lvl="1"/>
            <a:r>
              <a:rPr lang="en-US" dirty="0"/>
              <a:t>You are only allowed 3 ”adjustments” (an adjustment can mean multiple physical touches to get the device running again)</a:t>
            </a:r>
          </a:p>
          <a:p>
            <a:r>
              <a:rPr lang="en-US" dirty="0"/>
              <a:t>Smaller (down to 30x30x30) scores more points than bigger.</a:t>
            </a:r>
          </a:p>
          <a:p>
            <a:r>
              <a:rPr lang="en-US" dirty="0"/>
              <a:t>Quality of the build is usually inversely proportional to the amount of tape used.</a:t>
            </a:r>
          </a:p>
        </p:txBody>
      </p:sp>
    </p:spTree>
    <p:extLst>
      <p:ext uri="{BB962C8B-B14F-4D97-AF65-F5344CB8AC3E}">
        <p14:creationId xmlns:p14="http://schemas.microsoft.com/office/powerpoint/2010/main" val="139666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E256-1CC4-D541-B636-FA01E194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0431F-E78F-5D42-96CB-F86604310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Teams </a:t>
            </a:r>
            <a:r>
              <a:rPr lang="en-US" b="1" dirty="0"/>
              <a:t>MUST </a:t>
            </a:r>
            <a:r>
              <a:rPr lang="en-US" dirty="0"/>
              <a:t>submit a design log.</a:t>
            </a:r>
          </a:p>
          <a:p>
            <a:pPr lvl="1"/>
            <a:r>
              <a:rPr lang="en-US" dirty="0"/>
              <a:t>Just do it.</a:t>
            </a:r>
          </a:p>
          <a:p>
            <a:r>
              <a:rPr lang="en-US" dirty="0"/>
              <a:t>Do the ASL (easy points).</a:t>
            </a:r>
          </a:p>
          <a:p>
            <a:pPr lvl="1"/>
            <a:r>
              <a:rPr lang="en-US" dirty="0"/>
              <a:t>Label the items in the device with their number from the ASL.</a:t>
            </a:r>
          </a:p>
        </p:txBody>
      </p:sp>
    </p:spTree>
    <p:extLst>
      <p:ext uri="{BB962C8B-B14F-4D97-AF65-F5344CB8AC3E}">
        <p14:creationId xmlns:p14="http://schemas.microsoft.com/office/powerpoint/2010/main" val="14419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4D046-F24C-5847-83ED-D807D0A67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AD13D-A2D8-614A-AE40-30EF88027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impound their device and turn in their ASL first thing in the morning. </a:t>
            </a:r>
          </a:p>
          <a:p>
            <a:pPr lvl="1"/>
            <a:r>
              <a:rPr lang="en-US" dirty="0"/>
              <a:t>Be sure to sign in with the event supervisors</a:t>
            </a:r>
          </a:p>
          <a:p>
            <a:r>
              <a:rPr lang="en-US" dirty="0"/>
              <a:t>This is usually a “drop-in” event – you can come by and run your device during the events proscribed hours.</a:t>
            </a:r>
          </a:p>
          <a:p>
            <a:r>
              <a:rPr lang="en-US" dirty="0"/>
              <a:t>Bring the proper eye protection to </a:t>
            </a:r>
            <a:r>
              <a:rPr lang="en-US"/>
              <a:t>the event.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0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307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Mission Possible(B) 2022 </vt:lpstr>
      <vt:lpstr>To do….</vt:lpstr>
      <vt:lpstr>To do (building)…</vt:lpstr>
      <vt:lpstr>To do…</vt:lpstr>
      <vt:lpstr>State Competition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Possible(B) 2022 </dc:title>
  <dc:creator>James Walkup</dc:creator>
  <cp:lastModifiedBy>James Walkup</cp:lastModifiedBy>
  <cp:revision>2</cp:revision>
  <dcterms:created xsi:type="dcterms:W3CDTF">2021-11-08T03:47:56Z</dcterms:created>
  <dcterms:modified xsi:type="dcterms:W3CDTF">2021-11-08T06:01:43Z</dcterms:modified>
</cp:coreProperties>
</file>